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4" r:id="rId3"/>
    <p:sldId id="265" r:id="rId4"/>
    <p:sldId id="266" r:id="rId5"/>
    <p:sldId id="267" r:id="rId6"/>
    <p:sldId id="268" r:id="rId7"/>
    <p:sldId id="258" r:id="rId8"/>
    <p:sldId id="260" r:id="rId9"/>
    <p:sldId id="261" r:id="rId10"/>
    <p:sldId id="262" r:id="rId11"/>
    <p:sldId id="271" r:id="rId12"/>
    <p:sldId id="272" r:id="rId13"/>
    <p:sldId id="269" r:id="rId14"/>
    <p:sldId id="270" r:id="rId15"/>
    <p:sldId id="273" r:id="rId16"/>
    <p:sldId id="274" r:id="rId17"/>
    <p:sldId id="275" r:id="rId18"/>
    <p:sldId id="276" r:id="rId19"/>
    <p:sldId id="277" r:id="rId20"/>
    <p:sldId id="278" r:id="rId21"/>
    <p:sldId id="279" r:id="rId22"/>
    <p:sldId id="280" r:id="rId23"/>
    <p:sldId id="263" r:id="rId24"/>
    <p:sldId id="282" r:id="rId25"/>
    <p:sldId id="283" r:id="rId26"/>
    <p:sldId id="281" r:id="rId2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2665F-EE5D-4861-9627-72FECD9AA14A}" v="108" dt="2025-07-29T00:19:13.175"/>
    <p1510:client id="{D6B0E436-D3F6-4851-BC24-C2E34752C2BB}" v="546" dt="2025-07-28T16:43:10.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77361" autoAdjust="0"/>
  </p:normalViewPr>
  <p:slideViewPr>
    <p:cSldViewPr snapToGrid="0" snapToObjects="1">
      <p:cViewPr varScale="1">
        <p:scale>
          <a:sx n="120" d="100"/>
          <a:sy n="120" d="100"/>
        </p:scale>
        <p:origin x="3365"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Keating" userId="e9fc0780-9e34-49e0-b659-0f7ed16cc762" providerId="ADAL" clId="{D6B0E436-D3F6-4851-BC24-C2E34752C2BB}"/>
    <pc:docChg chg="custSel addSld delSld modSld sldOrd">
      <pc:chgData name="Mike Keating" userId="e9fc0780-9e34-49e0-b659-0f7ed16cc762" providerId="ADAL" clId="{D6B0E436-D3F6-4851-BC24-C2E34752C2BB}" dt="2025-07-28T16:52:43.452" v="1846" actId="20577"/>
      <pc:docMkLst>
        <pc:docMk/>
      </pc:docMkLst>
      <pc:sldChg chg="modSp del mod">
        <pc:chgData name="Mike Keating" userId="e9fc0780-9e34-49e0-b659-0f7ed16cc762" providerId="ADAL" clId="{D6B0E436-D3F6-4851-BC24-C2E34752C2BB}" dt="2025-07-28T16:52:24.641" v="1841" actId="47"/>
        <pc:sldMkLst>
          <pc:docMk/>
          <pc:sldMk cId="3771410558" sldId="257"/>
        </pc:sldMkLst>
        <pc:spChg chg="mod">
          <ac:chgData name="Mike Keating" userId="e9fc0780-9e34-49e0-b659-0f7ed16cc762" providerId="ADAL" clId="{D6B0E436-D3F6-4851-BC24-C2E34752C2BB}" dt="2025-07-28T16:00:44.298" v="41" actId="20577"/>
          <ac:spMkLst>
            <pc:docMk/>
            <pc:sldMk cId="3771410558" sldId="257"/>
            <ac:spMk id="1031" creationId="{53E3BE6A-CA52-CDB3-CEB2-94604EE1F23B}"/>
          </ac:spMkLst>
        </pc:spChg>
      </pc:sldChg>
      <pc:sldChg chg="modSp mod">
        <pc:chgData name="Mike Keating" userId="e9fc0780-9e34-49e0-b659-0f7ed16cc762" providerId="ADAL" clId="{D6B0E436-D3F6-4851-BC24-C2E34752C2BB}" dt="2025-07-28T16:52:43.452" v="1846" actId="20577"/>
        <pc:sldMkLst>
          <pc:docMk/>
          <pc:sldMk cId="1024325250" sldId="258"/>
        </pc:sldMkLst>
        <pc:spChg chg="mod">
          <ac:chgData name="Mike Keating" userId="e9fc0780-9e34-49e0-b659-0f7ed16cc762" providerId="ADAL" clId="{D6B0E436-D3F6-4851-BC24-C2E34752C2BB}" dt="2025-07-28T16:52:43.452" v="1846" actId="20577"/>
          <ac:spMkLst>
            <pc:docMk/>
            <pc:sldMk cId="1024325250" sldId="258"/>
            <ac:spMk id="3" creationId="{0C55226F-3D2E-829A-D324-B958F4B66B92}"/>
          </ac:spMkLst>
        </pc:spChg>
      </pc:sldChg>
      <pc:sldChg chg="del">
        <pc:chgData name="Mike Keating" userId="e9fc0780-9e34-49e0-b659-0f7ed16cc762" providerId="ADAL" clId="{D6B0E436-D3F6-4851-BC24-C2E34752C2BB}" dt="2025-07-28T16:52:28.625" v="1842" actId="47"/>
        <pc:sldMkLst>
          <pc:docMk/>
          <pc:sldMk cId="145782020" sldId="259"/>
        </pc:sldMkLst>
      </pc:sldChg>
      <pc:sldChg chg="addSp delSp modSp new mod ord modNotesTx">
        <pc:chgData name="Mike Keating" userId="e9fc0780-9e34-49e0-b659-0f7ed16cc762" providerId="ADAL" clId="{D6B0E436-D3F6-4851-BC24-C2E34752C2BB}" dt="2025-07-28T16:23:28.491" v="642" actId="14100"/>
        <pc:sldMkLst>
          <pc:docMk/>
          <pc:sldMk cId="3863278162" sldId="264"/>
        </pc:sldMkLst>
        <pc:spChg chg="mod">
          <ac:chgData name="Mike Keating" userId="e9fc0780-9e34-49e0-b659-0f7ed16cc762" providerId="ADAL" clId="{D6B0E436-D3F6-4851-BC24-C2E34752C2BB}" dt="2025-07-28T16:05:34.597" v="138" actId="20577"/>
          <ac:spMkLst>
            <pc:docMk/>
            <pc:sldMk cId="3863278162" sldId="264"/>
            <ac:spMk id="2" creationId="{94097CE0-92E1-7F93-DA73-B9BBF54E096F}"/>
          </ac:spMkLst>
        </pc:spChg>
        <pc:spChg chg="del mod">
          <ac:chgData name="Mike Keating" userId="e9fc0780-9e34-49e0-b659-0f7ed16cc762" providerId="ADAL" clId="{D6B0E436-D3F6-4851-BC24-C2E34752C2BB}" dt="2025-07-28T16:09:24.451" v="139" actId="1032"/>
          <ac:spMkLst>
            <pc:docMk/>
            <pc:sldMk cId="3863278162" sldId="264"/>
            <ac:spMk id="3" creationId="{F59FD725-3D15-84BB-1306-A04D82DCEB8A}"/>
          </ac:spMkLst>
        </pc:spChg>
        <pc:spChg chg="del">
          <ac:chgData name="Mike Keating" userId="e9fc0780-9e34-49e0-b659-0f7ed16cc762" providerId="ADAL" clId="{D6B0E436-D3F6-4851-BC24-C2E34752C2BB}" dt="2025-07-28T15:59:47.004" v="3" actId="478"/>
          <ac:spMkLst>
            <pc:docMk/>
            <pc:sldMk cId="3863278162" sldId="264"/>
            <ac:spMk id="4" creationId="{606FD9C4-43EC-470B-5F68-CBEB763A2867}"/>
          </ac:spMkLst>
        </pc:spChg>
        <pc:graphicFrameChg chg="add mod modGraphic">
          <ac:chgData name="Mike Keating" userId="e9fc0780-9e34-49e0-b659-0f7ed16cc762" providerId="ADAL" clId="{D6B0E436-D3F6-4851-BC24-C2E34752C2BB}" dt="2025-07-28T16:23:28.491" v="642" actId="14100"/>
          <ac:graphicFrameMkLst>
            <pc:docMk/>
            <pc:sldMk cId="3863278162" sldId="264"/>
            <ac:graphicFrameMk id="5" creationId="{4BE36334-92FD-6484-9860-7F69660477AE}"/>
          </ac:graphicFrameMkLst>
        </pc:graphicFrameChg>
      </pc:sldChg>
      <pc:sldChg chg="addSp delSp modSp add mod modNotesTx">
        <pc:chgData name="Mike Keating" userId="e9fc0780-9e34-49e0-b659-0f7ed16cc762" providerId="ADAL" clId="{D6B0E436-D3F6-4851-BC24-C2E34752C2BB}" dt="2025-07-28T16:29:19.085" v="722" actId="20577"/>
        <pc:sldMkLst>
          <pc:docMk/>
          <pc:sldMk cId="1063110822" sldId="265"/>
        </pc:sldMkLst>
        <pc:spChg chg="add del mod">
          <ac:chgData name="Mike Keating" userId="e9fc0780-9e34-49e0-b659-0f7ed16cc762" providerId="ADAL" clId="{D6B0E436-D3F6-4851-BC24-C2E34752C2BB}" dt="2025-07-28T16:26:17.282" v="692" actId="478"/>
          <ac:spMkLst>
            <pc:docMk/>
            <pc:sldMk cId="1063110822" sldId="265"/>
            <ac:spMk id="3" creationId="{5F64A90C-234C-CF38-9C71-E649C1E7F983}"/>
          </ac:spMkLst>
        </pc:spChg>
        <pc:spChg chg="add del mod">
          <ac:chgData name="Mike Keating" userId="e9fc0780-9e34-49e0-b659-0f7ed16cc762" providerId="ADAL" clId="{D6B0E436-D3F6-4851-BC24-C2E34752C2BB}" dt="2025-07-28T16:26:16.330" v="691" actId="478"/>
          <ac:spMkLst>
            <pc:docMk/>
            <pc:sldMk cId="1063110822" sldId="265"/>
            <ac:spMk id="4" creationId="{38C9DF1C-6E25-4481-72A9-163112ECA6E2}"/>
          </ac:spMkLst>
        </pc:spChg>
        <pc:spChg chg="add mod">
          <ac:chgData name="Mike Keating" userId="e9fc0780-9e34-49e0-b659-0f7ed16cc762" providerId="ADAL" clId="{D6B0E436-D3F6-4851-BC24-C2E34752C2BB}" dt="2025-07-28T16:29:08.253" v="720" actId="1076"/>
          <ac:spMkLst>
            <pc:docMk/>
            <pc:sldMk cId="1063110822" sldId="265"/>
            <ac:spMk id="6" creationId="{98B521F0-99BA-A8DB-56F9-29DBFB1CD2B6}"/>
          </ac:spMkLst>
        </pc:spChg>
        <pc:graphicFrameChg chg="mod">
          <ac:chgData name="Mike Keating" userId="e9fc0780-9e34-49e0-b659-0f7ed16cc762" providerId="ADAL" clId="{D6B0E436-D3F6-4851-BC24-C2E34752C2BB}" dt="2025-07-28T16:29:00.723" v="718" actId="1076"/>
          <ac:graphicFrameMkLst>
            <pc:docMk/>
            <pc:sldMk cId="1063110822" sldId="265"/>
            <ac:graphicFrameMk id="5" creationId="{29F7B15B-4F90-4CF5-1C96-B5A6D7ED48DE}"/>
          </ac:graphicFrameMkLst>
        </pc:graphicFrameChg>
        <pc:picChg chg="add del mod">
          <ac:chgData name="Mike Keating" userId="e9fc0780-9e34-49e0-b659-0f7ed16cc762" providerId="ADAL" clId="{D6B0E436-D3F6-4851-BC24-C2E34752C2BB}" dt="2025-07-28T16:26:14.895" v="690" actId="478"/>
          <ac:picMkLst>
            <pc:docMk/>
            <pc:sldMk cId="1063110822" sldId="265"/>
            <ac:picMk id="1026" creationId="{4874BD63-5285-BE27-159F-694239BA5A8C}"/>
          </ac:picMkLst>
        </pc:picChg>
        <pc:picChg chg="add mod">
          <ac:chgData name="Mike Keating" userId="e9fc0780-9e34-49e0-b659-0f7ed16cc762" providerId="ADAL" clId="{D6B0E436-D3F6-4851-BC24-C2E34752C2BB}" dt="2025-07-28T16:29:09.968" v="721" actId="1076"/>
          <ac:picMkLst>
            <pc:docMk/>
            <pc:sldMk cId="1063110822" sldId="265"/>
            <ac:picMk id="1028" creationId="{88B888D9-06AE-D61D-A466-79AF5F585EE8}"/>
          </ac:picMkLst>
        </pc:picChg>
      </pc:sldChg>
      <pc:sldChg chg="addSp delSp modSp add mod">
        <pc:chgData name="Mike Keating" userId="e9fc0780-9e34-49e0-b659-0f7ed16cc762" providerId="ADAL" clId="{D6B0E436-D3F6-4851-BC24-C2E34752C2BB}" dt="2025-07-28T16:38:36.368" v="1020" actId="1076"/>
        <pc:sldMkLst>
          <pc:docMk/>
          <pc:sldMk cId="2191771199" sldId="266"/>
        </pc:sldMkLst>
        <pc:spChg chg="mod">
          <ac:chgData name="Mike Keating" userId="e9fc0780-9e34-49e0-b659-0f7ed16cc762" providerId="ADAL" clId="{D6B0E436-D3F6-4851-BC24-C2E34752C2BB}" dt="2025-07-28T16:31:47.705" v="775" actId="20577"/>
          <ac:spMkLst>
            <pc:docMk/>
            <pc:sldMk cId="2191771199" sldId="266"/>
            <ac:spMk id="2" creationId="{C0359300-2EEA-0B4E-C339-C3191F3C7D3C}"/>
          </ac:spMkLst>
        </pc:spChg>
        <pc:spChg chg="add mod">
          <ac:chgData name="Mike Keating" userId="e9fc0780-9e34-49e0-b659-0f7ed16cc762" providerId="ADAL" clId="{D6B0E436-D3F6-4851-BC24-C2E34752C2BB}" dt="2025-07-28T16:31:06.162" v="755" actId="1076"/>
          <ac:spMkLst>
            <pc:docMk/>
            <pc:sldMk cId="2191771199" sldId="266"/>
            <ac:spMk id="3" creationId="{484F36F5-478A-E42E-5ADA-C343A1EAD01F}"/>
          </ac:spMkLst>
        </pc:spChg>
        <pc:spChg chg="mod">
          <ac:chgData name="Mike Keating" userId="e9fc0780-9e34-49e0-b659-0f7ed16cc762" providerId="ADAL" clId="{D6B0E436-D3F6-4851-BC24-C2E34752C2BB}" dt="2025-07-28T16:30:18.032" v="746" actId="1076"/>
          <ac:spMkLst>
            <pc:docMk/>
            <pc:sldMk cId="2191771199" sldId="266"/>
            <ac:spMk id="6" creationId="{5E828984-930A-A48B-799A-1C7CB7A72F9D}"/>
          </ac:spMkLst>
        </pc:spChg>
        <pc:spChg chg="add mod">
          <ac:chgData name="Mike Keating" userId="e9fc0780-9e34-49e0-b659-0f7ed16cc762" providerId="ADAL" clId="{D6B0E436-D3F6-4851-BC24-C2E34752C2BB}" dt="2025-07-28T16:37:00.194" v="1010" actId="14100"/>
          <ac:spMkLst>
            <pc:docMk/>
            <pc:sldMk cId="2191771199" sldId="266"/>
            <ac:spMk id="7" creationId="{EAECFE88-C8DE-A262-EE76-84AF5A933F69}"/>
          </ac:spMkLst>
        </pc:spChg>
        <pc:graphicFrameChg chg="del mod">
          <ac:chgData name="Mike Keating" userId="e9fc0780-9e34-49e0-b659-0f7ed16cc762" providerId="ADAL" clId="{D6B0E436-D3F6-4851-BC24-C2E34752C2BB}" dt="2025-07-28T16:31:37.316" v="757" actId="478"/>
          <ac:graphicFrameMkLst>
            <pc:docMk/>
            <pc:sldMk cId="2191771199" sldId="266"/>
            <ac:graphicFrameMk id="5" creationId="{6F5A5534-03B8-DF9A-804B-5A3A6BC2D295}"/>
          </ac:graphicFrameMkLst>
        </pc:graphicFrameChg>
        <pc:picChg chg="del">
          <ac:chgData name="Mike Keating" userId="e9fc0780-9e34-49e0-b659-0f7ed16cc762" providerId="ADAL" clId="{D6B0E436-D3F6-4851-BC24-C2E34752C2BB}" dt="2025-07-28T16:29:35.414" v="724" actId="478"/>
          <ac:picMkLst>
            <pc:docMk/>
            <pc:sldMk cId="2191771199" sldId="266"/>
            <ac:picMk id="1028" creationId="{6DD42F51-E53E-B4DA-4AD7-5B82EE204D5A}"/>
          </ac:picMkLst>
        </pc:picChg>
        <pc:picChg chg="add mod">
          <ac:chgData name="Mike Keating" userId="e9fc0780-9e34-49e0-b659-0f7ed16cc762" providerId="ADAL" clId="{D6B0E436-D3F6-4851-BC24-C2E34752C2BB}" dt="2025-07-28T16:30:13.855" v="745" actId="1076"/>
          <ac:picMkLst>
            <pc:docMk/>
            <pc:sldMk cId="2191771199" sldId="266"/>
            <ac:picMk id="2050" creationId="{DB008BDE-27BB-5D98-7A82-BAE28F5A1DA6}"/>
          </ac:picMkLst>
        </pc:picChg>
        <pc:picChg chg="add mod">
          <ac:chgData name="Mike Keating" userId="e9fc0780-9e34-49e0-b659-0f7ed16cc762" providerId="ADAL" clId="{D6B0E436-D3F6-4851-BC24-C2E34752C2BB}" dt="2025-07-28T16:37:00.194" v="1010" actId="14100"/>
          <ac:picMkLst>
            <pc:docMk/>
            <pc:sldMk cId="2191771199" sldId="266"/>
            <ac:picMk id="2052" creationId="{19BB9CC9-AABA-8B01-3721-9CA019161EC2}"/>
          </ac:picMkLst>
        </pc:picChg>
        <pc:picChg chg="add mod">
          <ac:chgData name="Mike Keating" userId="e9fc0780-9e34-49e0-b659-0f7ed16cc762" providerId="ADAL" clId="{D6B0E436-D3F6-4851-BC24-C2E34752C2BB}" dt="2025-07-28T16:37:24.145" v="1017" actId="1076"/>
          <ac:picMkLst>
            <pc:docMk/>
            <pc:sldMk cId="2191771199" sldId="266"/>
            <ac:picMk id="2054" creationId="{DFF0E8FE-E00F-59EC-FC40-99630E436459}"/>
          </ac:picMkLst>
        </pc:picChg>
        <pc:picChg chg="add mod">
          <ac:chgData name="Mike Keating" userId="e9fc0780-9e34-49e0-b659-0f7ed16cc762" providerId="ADAL" clId="{D6B0E436-D3F6-4851-BC24-C2E34752C2BB}" dt="2025-07-28T16:38:36.368" v="1020" actId="1076"/>
          <ac:picMkLst>
            <pc:docMk/>
            <pc:sldMk cId="2191771199" sldId="266"/>
            <ac:picMk id="2056" creationId="{7AD37546-4DA4-4107-C2D4-FE17A2C2BEA0}"/>
          </ac:picMkLst>
        </pc:picChg>
      </pc:sldChg>
      <pc:sldChg chg="addSp delSp modSp add mod">
        <pc:chgData name="Mike Keating" userId="e9fc0780-9e34-49e0-b659-0f7ed16cc762" providerId="ADAL" clId="{D6B0E436-D3F6-4851-BC24-C2E34752C2BB}" dt="2025-07-28T16:45:09.478" v="1242" actId="20577"/>
        <pc:sldMkLst>
          <pc:docMk/>
          <pc:sldMk cId="3730094534" sldId="267"/>
        </pc:sldMkLst>
        <pc:spChg chg="mod">
          <ac:chgData name="Mike Keating" userId="e9fc0780-9e34-49e0-b659-0f7ed16cc762" providerId="ADAL" clId="{D6B0E436-D3F6-4851-BC24-C2E34752C2BB}" dt="2025-07-28T16:45:09.478" v="1242" actId="20577"/>
          <ac:spMkLst>
            <pc:docMk/>
            <pc:sldMk cId="3730094534" sldId="267"/>
            <ac:spMk id="2" creationId="{50100A31-A551-3031-6631-D4DEB1FD65CB}"/>
          </ac:spMkLst>
        </pc:spChg>
        <pc:spChg chg="del">
          <ac:chgData name="Mike Keating" userId="e9fc0780-9e34-49e0-b659-0f7ed16cc762" providerId="ADAL" clId="{D6B0E436-D3F6-4851-BC24-C2E34752C2BB}" dt="2025-07-28T16:39:05.622" v="1041" actId="478"/>
          <ac:spMkLst>
            <pc:docMk/>
            <pc:sldMk cId="3730094534" sldId="267"/>
            <ac:spMk id="3" creationId="{C0A77D9B-E81D-0882-0529-F81EFA9040A8}"/>
          </ac:spMkLst>
        </pc:spChg>
        <pc:spChg chg="add mod">
          <ac:chgData name="Mike Keating" userId="e9fc0780-9e34-49e0-b659-0f7ed16cc762" providerId="ADAL" clId="{D6B0E436-D3F6-4851-BC24-C2E34752C2BB}" dt="2025-07-28T16:43:14.645" v="1169" actId="1076"/>
          <ac:spMkLst>
            <pc:docMk/>
            <pc:sldMk cId="3730094534" sldId="267"/>
            <ac:spMk id="4" creationId="{1EFA94E1-66A9-D1E0-7D78-F63C589667B8}"/>
          </ac:spMkLst>
        </pc:spChg>
        <pc:spChg chg="add del">
          <ac:chgData name="Mike Keating" userId="e9fc0780-9e34-49e0-b659-0f7ed16cc762" providerId="ADAL" clId="{D6B0E436-D3F6-4851-BC24-C2E34752C2BB}" dt="2025-07-28T16:40:55.788" v="1070" actId="478"/>
          <ac:spMkLst>
            <pc:docMk/>
            <pc:sldMk cId="3730094534" sldId="267"/>
            <ac:spMk id="5" creationId="{F97E2668-C9BD-BC3A-50EC-0995554CC3D3}"/>
          </ac:spMkLst>
        </pc:spChg>
        <pc:spChg chg="del">
          <ac:chgData name="Mike Keating" userId="e9fc0780-9e34-49e0-b659-0f7ed16cc762" providerId="ADAL" clId="{D6B0E436-D3F6-4851-BC24-C2E34752C2BB}" dt="2025-07-28T16:39:07.501" v="1042" actId="478"/>
          <ac:spMkLst>
            <pc:docMk/>
            <pc:sldMk cId="3730094534" sldId="267"/>
            <ac:spMk id="6" creationId="{B3039AB1-1575-A194-A082-6BFECB683FD0}"/>
          </ac:spMkLst>
        </pc:spChg>
        <pc:spChg chg="mod">
          <ac:chgData name="Mike Keating" userId="e9fc0780-9e34-49e0-b659-0f7ed16cc762" providerId="ADAL" clId="{D6B0E436-D3F6-4851-BC24-C2E34752C2BB}" dt="2025-07-28T16:39:00.593" v="1039" actId="20577"/>
          <ac:spMkLst>
            <pc:docMk/>
            <pc:sldMk cId="3730094534" sldId="267"/>
            <ac:spMk id="7" creationId="{FCF53169-D3A3-E948-77B4-6B0A03475927}"/>
          </ac:spMkLst>
        </pc:spChg>
        <pc:spChg chg="add mod">
          <ac:chgData name="Mike Keating" userId="e9fc0780-9e34-49e0-b659-0f7ed16cc762" providerId="ADAL" clId="{D6B0E436-D3F6-4851-BC24-C2E34752C2BB}" dt="2025-07-28T16:43:08.947" v="1167" actId="1076"/>
          <ac:spMkLst>
            <pc:docMk/>
            <pc:sldMk cId="3730094534" sldId="267"/>
            <ac:spMk id="8" creationId="{CF51EA0E-0B85-7471-44F5-552A15240485}"/>
          </ac:spMkLst>
        </pc:spChg>
        <pc:spChg chg="add mod">
          <ac:chgData name="Mike Keating" userId="e9fc0780-9e34-49e0-b659-0f7ed16cc762" providerId="ADAL" clId="{D6B0E436-D3F6-4851-BC24-C2E34752C2BB}" dt="2025-07-28T16:42:59.481" v="1164" actId="1076"/>
          <ac:spMkLst>
            <pc:docMk/>
            <pc:sldMk cId="3730094534" sldId="267"/>
            <ac:spMk id="10" creationId="{67464E45-B9C6-2E7F-5266-8FDE5B2ED3FF}"/>
          </ac:spMkLst>
        </pc:spChg>
        <pc:picChg chg="add mod">
          <ac:chgData name="Mike Keating" userId="e9fc0780-9e34-49e0-b659-0f7ed16cc762" providerId="ADAL" clId="{D6B0E436-D3F6-4851-BC24-C2E34752C2BB}" dt="2025-07-28T16:42:56.845" v="1163" actId="1076"/>
          <ac:picMkLst>
            <pc:docMk/>
            <pc:sldMk cId="3730094534" sldId="267"/>
            <ac:picMk id="9" creationId="{E28F6966-B0A3-0BFD-E6CD-1D3DC6E6BBA4}"/>
          </ac:picMkLst>
        </pc:picChg>
        <pc:picChg chg="del">
          <ac:chgData name="Mike Keating" userId="e9fc0780-9e34-49e0-b659-0f7ed16cc762" providerId="ADAL" clId="{D6B0E436-D3F6-4851-BC24-C2E34752C2BB}" dt="2025-07-28T16:39:03.140" v="1040" actId="478"/>
          <ac:picMkLst>
            <pc:docMk/>
            <pc:sldMk cId="3730094534" sldId="267"/>
            <ac:picMk id="2050" creationId="{D1B3179B-EEB7-36DD-F666-9EB8422061CC}"/>
          </ac:picMkLst>
        </pc:picChg>
        <pc:picChg chg="mod">
          <ac:chgData name="Mike Keating" userId="e9fc0780-9e34-49e0-b659-0f7ed16cc762" providerId="ADAL" clId="{D6B0E436-D3F6-4851-BC24-C2E34752C2BB}" dt="2025-07-28T16:43:10.789" v="1168" actId="1076"/>
          <ac:picMkLst>
            <pc:docMk/>
            <pc:sldMk cId="3730094534" sldId="267"/>
            <ac:picMk id="2054" creationId="{48AB1D26-A5A3-3E47-FEFA-B24656153CFF}"/>
          </ac:picMkLst>
        </pc:picChg>
        <pc:picChg chg="del mod">
          <ac:chgData name="Mike Keating" userId="e9fc0780-9e34-49e0-b659-0f7ed16cc762" providerId="ADAL" clId="{D6B0E436-D3F6-4851-BC24-C2E34752C2BB}" dt="2025-07-28T16:40:55.788" v="1070" actId="478"/>
          <ac:picMkLst>
            <pc:docMk/>
            <pc:sldMk cId="3730094534" sldId="267"/>
            <ac:picMk id="2056" creationId="{83A03291-B8C7-DE22-E583-EEE03796CEC1}"/>
          </ac:picMkLst>
        </pc:picChg>
        <pc:picChg chg="add mod">
          <ac:chgData name="Mike Keating" userId="e9fc0780-9e34-49e0-b659-0f7ed16cc762" providerId="ADAL" clId="{D6B0E436-D3F6-4851-BC24-C2E34752C2BB}" dt="2025-07-28T16:43:05.991" v="1166" actId="1076"/>
          <ac:picMkLst>
            <pc:docMk/>
            <pc:sldMk cId="3730094534" sldId="267"/>
            <ac:picMk id="3076" creationId="{6739107B-0F6A-D964-0FE9-622A8A96F7D7}"/>
          </ac:picMkLst>
        </pc:picChg>
      </pc:sldChg>
      <pc:sldChg chg="addSp delSp modSp new mod">
        <pc:chgData name="Mike Keating" userId="e9fc0780-9e34-49e0-b659-0f7ed16cc762" providerId="ADAL" clId="{D6B0E436-D3F6-4851-BC24-C2E34752C2BB}" dt="2025-07-28T16:52:21.900" v="1840" actId="113"/>
        <pc:sldMkLst>
          <pc:docMk/>
          <pc:sldMk cId="3135459254" sldId="268"/>
        </pc:sldMkLst>
        <pc:spChg chg="mod">
          <ac:chgData name="Mike Keating" userId="e9fc0780-9e34-49e0-b659-0f7ed16cc762" providerId="ADAL" clId="{D6B0E436-D3F6-4851-BC24-C2E34752C2BB}" dt="2025-07-28T16:43:32.979" v="1188" actId="20577"/>
          <ac:spMkLst>
            <pc:docMk/>
            <pc:sldMk cId="3135459254" sldId="268"/>
            <ac:spMk id="2" creationId="{A79F9390-07CF-83B8-A68F-45541735777A}"/>
          </ac:spMkLst>
        </pc:spChg>
        <pc:spChg chg="mod">
          <ac:chgData name="Mike Keating" userId="e9fc0780-9e34-49e0-b659-0f7ed16cc762" providerId="ADAL" clId="{D6B0E436-D3F6-4851-BC24-C2E34752C2BB}" dt="2025-07-28T16:52:21.900" v="1840" actId="113"/>
          <ac:spMkLst>
            <pc:docMk/>
            <pc:sldMk cId="3135459254" sldId="268"/>
            <ac:spMk id="3" creationId="{3EBF8000-772D-B55C-8921-CBBF3BC03CB6}"/>
          </ac:spMkLst>
        </pc:spChg>
        <pc:spChg chg="del">
          <ac:chgData name="Mike Keating" userId="e9fc0780-9e34-49e0-b659-0f7ed16cc762" providerId="ADAL" clId="{D6B0E436-D3F6-4851-BC24-C2E34752C2BB}" dt="2025-07-28T16:43:37.530" v="1189" actId="478"/>
          <ac:spMkLst>
            <pc:docMk/>
            <pc:sldMk cId="3135459254" sldId="268"/>
            <ac:spMk id="4" creationId="{90C7D296-F81A-5B54-C04A-088EE4346902}"/>
          </ac:spMkLst>
        </pc:spChg>
        <pc:picChg chg="add mod">
          <ac:chgData name="Mike Keating" userId="e9fc0780-9e34-49e0-b659-0f7ed16cc762" providerId="ADAL" clId="{D6B0E436-D3F6-4851-BC24-C2E34752C2BB}" dt="2025-07-28T16:48:44.098" v="1553" actId="1076"/>
          <ac:picMkLst>
            <pc:docMk/>
            <pc:sldMk cId="3135459254" sldId="268"/>
            <ac:picMk id="6" creationId="{6B49B6AA-9243-EAE2-FD2D-76EEC5470876}"/>
          </ac:picMkLst>
        </pc:picChg>
      </pc:sldChg>
    </pc:docChg>
  </pc:docChgLst>
  <pc:docChgLst>
    <pc:chgData name="Mike Keating" userId="69c785f8-c299-4eaa-b3ed-2a7ae93eb78e" providerId="ADAL" clId="{ACE2665F-EE5D-4861-9627-72FECD9AA14A}"/>
    <pc:docChg chg="undo custSel addSld delSld modSld sldOrd">
      <pc:chgData name="Mike Keating" userId="69c785f8-c299-4eaa-b3ed-2a7ae93eb78e" providerId="ADAL" clId="{ACE2665F-EE5D-4861-9627-72FECD9AA14A}" dt="2025-07-29T00:04:08.267" v="1578"/>
      <pc:docMkLst>
        <pc:docMk/>
      </pc:docMkLst>
      <pc:sldChg chg="modSp mod modAnim">
        <pc:chgData name="Mike Keating" userId="69c785f8-c299-4eaa-b3ed-2a7ae93eb78e" providerId="ADAL" clId="{ACE2665F-EE5D-4861-9627-72FECD9AA14A}" dt="2025-07-29T00:00:20.239" v="1558"/>
        <pc:sldMkLst>
          <pc:docMk/>
          <pc:sldMk cId="1024325250" sldId="258"/>
        </pc:sldMkLst>
        <pc:spChg chg="mod">
          <ac:chgData name="Mike Keating" userId="69c785f8-c299-4eaa-b3ed-2a7ae93eb78e" providerId="ADAL" clId="{ACE2665F-EE5D-4861-9627-72FECD9AA14A}" dt="2025-07-28T22:01:34.630" v="153" actId="20577"/>
          <ac:spMkLst>
            <pc:docMk/>
            <pc:sldMk cId="1024325250" sldId="258"/>
            <ac:spMk id="2" creationId="{8B916445-D0C9-D4B0-9D03-10FDB259E3EC}"/>
          </ac:spMkLst>
        </pc:spChg>
        <pc:spChg chg="mod">
          <ac:chgData name="Mike Keating" userId="69c785f8-c299-4eaa-b3ed-2a7ae93eb78e" providerId="ADAL" clId="{ACE2665F-EE5D-4861-9627-72FECD9AA14A}" dt="2025-07-28T22:01:44.243" v="154" actId="20577"/>
          <ac:spMkLst>
            <pc:docMk/>
            <pc:sldMk cId="1024325250" sldId="258"/>
            <ac:spMk id="3" creationId="{0C55226F-3D2E-829A-D324-B958F4B66B92}"/>
          </ac:spMkLst>
        </pc:spChg>
      </pc:sldChg>
      <pc:sldChg chg="modAnim">
        <pc:chgData name="Mike Keating" userId="69c785f8-c299-4eaa-b3ed-2a7ae93eb78e" providerId="ADAL" clId="{ACE2665F-EE5D-4861-9627-72FECD9AA14A}" dt="2025-07-29T00:00:41.132" v="1559"/>
        <pc:sldMkLst>
          <pc:docMk/>
          <pc:sldMk cId="1802015444" sldId="260"/>
        </pc:sldMkLst>
      </pc:sldChg>
      <pc:sldChg chg="modAnim">
        <pc:chgData name="Mike Keating" userId="69c785f8-c299-4eaa-b3ed-2a7ae93eb78e" providerId="ADAL" clId="{ACE2665F-EE5D-4861-9627-72FECD9AA14A}" dt="2025-07-29T00:01:06.593" v="1562"/>
        <pc:sldMkLst>
          <pc:docMk/>
          <pc:sldMk cId="95774579" sldId="261"/>
        </pc:sldMkLst>
      </pc:sldChg>
      <pc:sldChg chg="addSp delSp modSp mod ord modAnim">
        <pc:chgData name="Mike Keating" userId="69c785f8-c299-4eaa-b3ed-2a7ae93eb78e" providerId="ADAL" clId="{ACE2665F-EE5D-4861-9627-72FECD9AA14A}" dt="2025-07-29T00:02:05.609" v="1569"/>
        <pc:sldMkLst>
          <pc:docMk/>
          <pc:sldMk cId="97304620" sldId="262"/>
        </pc:sldMkLst>
        <pc:spChg chg="mod">
          <ac:chgData name="Mike Keating" userId="69c785f8-c299-4eaa-b3ed-2a7ae93eb78e" providerId="ADAL" clId="{ACE2665F-EE5D-4861-9627-72FECD9AA14A}" dt="2025-07-28T21:59:03.386" v="110" actId="1076"/>
          <ac:spMkLst>
            <pc:docMk/>
            <pc:sldMk cId="97304620" sldId="262"/>
            <ac:spMk id="10" creationId="{3D8532AF-B179-4F37-E7F7-584C14444E62}"/>
          </ac:spMkLst>
        </pc:spChg>
        <pc:picChg chg="add mod">
          <ac:chgData name="Mike Keating" userId="69c785f8-c299-4eaa-b3ed-2a7ae93eb78e" providerId="ADAL" clId="{ACE2665F-EE5D-4861-9627-72FECD9AA14A}" dt="2025-07-28T21:58:59.081" v="108" actId="1076"/>
          <ac:picMkLst>
            <pc:docMk/>
            <pc:sldMk cId="97304620" sldId="262"/>
            <ac:picMk id="6" creationId="{B0D8826E-DF36-8C9A-2689-12741D115694}"/>
          </ac:picMkLst>
        </pc:picChg>
        <pc:picChg chg="del">
          <ac:chgData name="Mike Keating" userId="69c785f8-c299-4eaa-b3ed-2a7ae93eb78e" providerId="ADAL" clId="{ACE2665F-EE5D-4861-9627-72FECD9AA14A}" dt="2025-07-28T21:58:42.538" v="78" actId="478"/>
          <ac:picMkLst>
            <pc:docMk/>
            <pc:sldMk cId="97304620" sldId="262"/>
            <ac:picMk id="9" creationId="{8BDF8DE0-F6A0-D1D7-E72D-37472E841475}"/>
          </ac:picMkLst>
        </pc:picChg>
      </pc:sldChg>
      <pc:sldChg chg="modAnim">
        <pc:chgData name="Mike Keating" userId="69c785f8-c299-4eaa-b3ed-2a7ae93eb78e" providerId="ADAL" clId="{ACE2665F-EE5D-4861-9627-72FECD9AA14A}" dt="2025-07-28T23:56:31.119" v="1536"/>
        <pc:sldMkLst>
          <pc:docMk/>
          <pc:sldMk cId="3863278162" sldId="264"/>
        </pc:sldMkLst>
      </pc:sldChg>
      <pc:sldChg chg="modAnim">
        <pc:chgData name="Mike Keating" userId="69c785f8-c299-4eaa-b3ed-2a7ae93eb78e" providerId="ADAL" clId="{ACE2665F-EE5D-4861-9627-72FECD9AA14A}" dt="2025-07-28T23:57:01.145" v="1538"/>
        <pc:sldMkLst>
          <pc:docMk/>
          <pc:sldMk cId="1063110822" sldId="265"/>
        </pc:sldMkLst>
      </pc:sldChg>
      <pc:sldChg chg="delSp modAnim">
        <pc:chgData name="Mike Keating" userId="69c785f8-c299-4eaa-b3ed-2a7ae93eb78e" providerId="ADAL" clId="{ACE2665F-EE5D-4861-9627-72FECD9AA14A}" dt="2025-07-28T23:57:39.282" v="1544" actId="478"/>
        <pc:sldMkLst>
          <pc:docMk/>
          <pc:sldMk cId="2191771199" sldId="266"/>
        </pc:sldMkLst>
        <pc:picChg chg="del">
          <ac:chgData name="Mike Keating" userId="69c785f8-c299-4eaa-b3ed-2a7ae93eb78e" providerId="ADAL" clId="{ACE2665F-EE5D-4861-9627-72FECD9AA14A}" dt="2025-07-28T23:57:35.200" v="1543" actId="478"/>
          <ac:picMkLst>
            <pc:docMk/>
            <pc:sldMk cId="2191771199" sldId="266"/>
            <ac:picMk id="2054" creationId="{DFF0E8FE-E00F-59EC-FC40-99630E436459}"/>
          </ac:picMkLst>
        </pc:picChg>
        <pc:picChg chg="del">
          <ac:chgData name="Mike Keating" userId="69c785f8-c299-4eaa-b3ed-2a7ae93eb78e" providerId="ADAL" clId="{ACE2665F-EE5D-4861-9627-72FECD9AA14A}" dt="2025-07-28T23:57:39.282" v="1544" actId="478"/>
          <ac:picMkLst>
            <pc:docMk/>
            <pc:sldMk cId="2191771199" sldId="266"/>
            <ac:picMk id="2056" creationId="{7AD37546-4DA4-4107-C2D4-FE17A2C2BEA0}"/>
          </ac:picMkLst>
        </pc:picChg>
      </pc:sldChg>
      <pc:sldChg chg="addSp modSp mod modAnim">
        <pc:chgData name="Mike Keating" userId="69c785f8-c299-4eaa-b3ed-2a7ae93eb78e" providerId="ADAL" clId="{ACE2665F-EE5D-4861-9627-72FECD9AA14A}" dt="2025-07-28T23:55:54.049" v="1533"/>
        <pc:sldMkLst>
          <pc:docMk/>
          <pc:sldMk cId="3730094534" sldId="267"/>
        </pc:sldMkLst>
        <pc:spChg chg="add mod">
          <ac:chgData name="Mike Keating" userId="69c785f8-c299-4eaa-b3ed-2a7ae93eb78e" providerId="ADAL" clId="{ACE2665F-EE5D-4861-9627-72FECD9AA14A}" dt="2025-07-28T21:41:49.723" v="3" actId="1076"/>
          <ac:spMkLst>
            <pc:docMk/>
            <pc:sldMk cId="3730094534" sldId="267"/>
            <ac:spMk id="3" creationId="{B9837F08-1577-4BCA-76E7-7A76CCEEDA4D}"/>
          </ac:spMkLst>
        </pc:spChg>
        <pc:spChg chg="add mod">
          <ac:chgData name="Mike Keating" userId="69c785f8-c299-4eaa-b3ed-2a7ae93eb78e" providerId="ADAL" clId="{ACE2665F-EE5D-4861-9627-72FECD9AA14A}" dt="2025-07-28T21:42:38.806" v="77" actId="20577"/>
          <ac:spMkLst>
            <pc:docMk/>
            <pc:sldMk cId="3730094534" sldId="267"/>
            <ac:spMk id="5" creationId="{DF80F149-E65F-8495-929A-20465369178A}"/>
          </ac:spMkLst>
        </pc:spChg>
        <pc:spChg chg="add mod">
          <ac:chgData name="Mike Keating" userId="69c785f8-c299-4eaa-b3ed-2a7ae93eb78e" providerId="ADAL" clId="{ACE2665F-EE5D-4861-9627-72FECD9AA14A}" dt="2025-07-28T21:42:33.907" v="61" actId="20577"/>
          <ac:spMkLst>
            <pc:docMk/>
            <pc:sldMk cId="3730094534" sldId="267"/>
            <ac:spMk id="6" creationId="{D7CBADCC-5805-F301-1E9D-8AE69516A657}"/>
          </ac:spMkLst>
        </pc:spChg>
      </pc:sldChg>
      <pc:sldChg chg="modAnim">
        <pc:chgData name="Mike Keating" userId="69c785f8-c299-4eaa-b3ed-2a7ae93eb78e" providerId="ADAL" clId="{ACE2665F-EE5D-4861-9627-72FECD9AA14A}" dt="2025-07-28T23:58:28.652" v="1553"/>
        <pc:sldMkLst>
          <pc:docMk/>
          <pc:sldMk cId="3135459254" sldId="268"/>
        </pc:sldMkLst>
      </pc:sldChg>
      <pc:sldChg chg="delSp modSp new mod">
        <pc:chgData name="Mike Keating" userId="69c785f8-c299-4eaa-b3ed-2a7ae93eb78e" providerId="ADAL" clId="{ACE2665F-EE5D-4861-9627-72FECD9AA14A}" dt="2025-07-28T22:05:59.518" v="277" actId="20577"/>
        <pc:sldMkLst>
          <pc:docMk/>
          <pc:sldMk cId="2270574795" sldId="269"/>
        </pc:sldMkLst>
        <pc:spChg chg="mod">
          <ac:chgData name="Mike Keating" userId="69c785f8-c299-4eaa-b3ed-2a7ae93eb78e" providerId="ADAL" clId="{ACE2665F-EE5D-4861-9627-72FECD9AA14A}" dt="2025-07-28T22:01:58.975" v="164" actId="20577"/>
          <ac:spMkLst>
            <pc:docMk/>
            <pc:sldMk cId="2270574795" sldId="269"/>
            <ac:spMk id="2" creationId="{74D1DC03-F789-CB75-236B-208EC40298FD}"/>
          </ac:spMkLst>
        </pc:spChg>
        <pc:spChg chg="mod">
          <ac:chgData name="Mike Keating" userId="69c785f8-c299-4eaa-b3ed-2a7ae93eb78e" providerId="ADAL" clId="{ACE2665F-EE5D-4861-9627-72FECD9AA14A}" dt="2025-07-28T22:05:59.518" v="277" actId="20577"/>
          <ac:spMkLst>
            <pc:docMk/>
            <pc:sldMk cId="2270574795" sldId="269"/>
            <ac:spMk id="3" creationId="{449A1007-E218-6152-C104-D1F6942685F6}"/>
          </ac:spMkLst>
        </pc:spChg>
        <pc:spChg chg="del">
          <ac:chgData name="Mike Keating" userId="69c785f8-c299-4eaa-b3ed-2a7ae93eb78e" providerId="ADAL" clId="{ACE2665F-EE5D-4861-9627-72FECD9AA14A}" dt="2025-07-28T22:02:01.853" v="165" actId="478"/>
          <ac:spMkLst>
            <pc:docMk/>
            <pc:sldMk cId="2270574795" sldId="269"/>
            <ac:spMk id="4" creationId="{13207B67-2219-0EE6-6E2F-C031A7A7AC5B}"/>
          </ac:spMkLst>
        </pc:spChg>
      </pc:sldChg>
      <pc:sldChg chg="addSp delSp modSp new mod">
        <pc:chgData name="Mike Keating" userId="69c785f8-c299-4eaa-b3ed-2a7ae93eb78e" providerId="ADAL" clId="{ACE2665F-EE5D-4861-9627-72FECD9AA14A}" dt="2025-07-28T22:24:18.429" v="779" actId="1076"/>
        <pc:sldMkLst>
          <pc:docMk/>
          <pc:sldMk cId="3703611099" sldId="270"/>
        </pc:sldMkLst>
        <pc:spChg chg="mod">
          <ac:chgData name="Mike Keating" userId="69c785f8-c299-4eaa-b3ed-2a7ae93eb78e" providerId="ADAL" clId="{ACE2665F-EE5D-4861-9627-72FECD9AA14A}" dt="2025-07-28T22:06:43.939" v="299" actId="20577"/>
          <ac:spMkLst>
            <pc:docMk/>
            <pc:sldMk cId="3703611099" sldId="270"/>
            <ac:spMk id="2" creationId="{6848584C-31A8-8C41-5183-A9C59EBC9441}"/>
          </ac:spMkLst>
        </pc:spChg>
        <pc:spChg chg="del">
          <ac:chgData name="Mike Keating" userId="69c785f8-c299-4eaa-b3ed-2a7ae93eb78e" providerId="ADAL" clId="{ACE2665F-EE5D-4861-9627-72FECD9AA14A}" dt="2025-07-28T22:22:14.167" v="768" actId="478"/>
          <ac:spMkLst>
            <pc:docMk/>
            <pc:sldMk cId="3703611099" sldId="270"/>
            <ac:spMk id="3" creationId="{660EA181-BE71-3AC3-4B9B-755B2B250488}"/>
          </ac:spMkLst>
        </pc:spChg>
        <pc:spChg chg="del">
          <ac:chgData name="Mike Keating" userId="69c785f8-c299-4eaa-b3ed-2a7ae93eb78e" providerId="ADAL" clId="{ACE2665F-EE5D-4861-9627-72FECD9AA14A}" dt="2025-07-28T22:22:12.753" v="767" actId="478"/>
          <ac:spMkLst>
            <pc:docMk/>
            <pc:sldMk cId="3703611099" sldId="270"/>
            <ac:spMk id="4" creationId="{BBC74553-5097-A863-D99E-6A733143EDB4}"/>
          </ac:spMkLst>
        </pc:spChg>
        <pc:picChg chg="add mod modCrop">
          <ac:chgData name="Mike Keating" userId="69c785f8-c299-4eaa-b3ed-2a7ae93eb78e" providerId="ADAL" clId="{ACE2665F-EE5D-4861-9627-72FECD9AA14A}" dt="2025-07-28T22:24:18.429" v="779" actId="1076"/>
          <ac:picMkLst>
            <pc:docMk/>
            <pc:sldMk cId="3703611099" sldId="270"/>
            <ac:picMk id="6" creationId="{625BB903-CEA6-0109-DCE9-320CFD152F14}"/>
          </ac:picMkLst>
        </pc:picChg>
      </pc:sldChg>
      <pc:sldChg chg="addSp delSp modSp add mod modAnim">
        <pc:chgData name="Mike Keating" userId="69c785f8-c299-4eaa-b3ed-2a7ae93eb78e" providerId="ADAL" clId="{ACE2665F-EE5D-4861-9627-72FECD9AA14A}" dt="2025-07-29T00:03:03.387" v="1576"/>
        <pc:sldMkLst>
          <pc:docMk/>
          <pc:sldMk cId="3273426331" sldId="271"/>
        </pc:sldMkLst>
        <pc:spChg chg="mod">
          <ac:chgData name="Mike Keating" userId="69c785f8-c299-4eaa-b3ed-2a7ae93eb78e" providerId="ADAL" clId="{ACE2665F-EE5D-4861-9627-72FECD9AA14A}" dt="2025-07-28T22:07:52.952" v="345" actId="20577"/>
          <ac:spMkLst>
            <pc:docMk/>
            <pc:sldMk cId="3273426331" sldId="271"/>
            <ac:spMk id="2" creationId="{DBA83BE9-69F5-6A97-C5EF-95FA53B72EEB}"/>
          </ac:spMkLst>
        </pc:spChg>
        <pc:spChg chg="del">
          <ac:chgData name="Mike Keating" userId="69c785f8-c299-4eaa-b3ed-2a7ae93eb78e" providerId="ADAL" clId="{ACE2665F-EE5D-4861-9627-72FECD9AA14A}" dt="2025-07-28T22:07:13.168" v="303" actId="478"/>
          <ac:spMkLst>
            <pc:docMk/>
            <pc:sldMk cId="3273426331" sldId="271"/>
            <ac:spMk id="3" creationId="{1B82B0AE-C2BD-A125-2FCC-F94BE4E9F96A}"/>
          </ac:spMkLst>
        </pc:spChg>
        <pc:spChg chg="add del mod">
          <ac:chgData name="Mike Keating" userId="69c785f8-c299-4eaa-b3ed-2a7ae93eb78e" providerId="ADAL" clId="{ACE2665F-EE5D-4861-9627-72FECD9AA14A}" dt="2025-07-28T22:07:14.235" v="304" actId="478"/>
          <ac:spMkLst>
            <pc:docMk/>
            <pc:sldMk cId="3273426331" sldId="271"/>
            <ac:spMk id="5" creationId="{A6EB61B1-3995-CD8A-FB38-0418500463F8}"/>
          </ac:spMkLst>
        </pc:spChg>
        <pc:spChg chg="add mod">
          <ac:chgData name="Mike Keating" userId="69c785f8-c299-4eaa-b3ed-2a7ae93eb78e" providerId="ADAL" clId="{ACE2665F-EE5D-4861-9627-72FECD9AA14A}" dt="2025-07-28T22:12:54.002" v="657" actId="20577"/>
          <ac:spMkLst>
            <pc:docMk/>
            <pc:sldMk cId="3273426331" sldId="271"/>
            <ac:spMk id="10" creationId="{BC5FBC40-077B-46CD-3ACB-19050DFCCBE7}"/>
          </ac:spMkLst>
        </pc:spChg>
        <pc:spChg chg="add mod">
          <ac:chgData name="Mike Keating" userId="69c785f8-c299-4eaa-b3ed-2a7ae93eb78e" providerId="ADAL" clId="{ACE2665F-EE5D-4861-9627-72FECD9AA14A}" dt="2025-07-28T22:13:16.410" v="664" actId="14100"/>
          <ac:spMkLst>
            <pc:docMk/>
            <pc:sldMk cId="3273426331" sldId="271"/>
            <ac:spMk id="11" creationId="{627094A0-3147-A169-878C-03CD4419D6E3}"/>
          </ac:spMkLst>
        </pc:spChg>
        <pc:spChg chg="add mod">
          <ac:chgData name="Mike Keating" userId="69c785f8-c299-4eaa-b3ed-2a7ae93eb78e" providerId="ADAL" clId="{ACE2665F-EE5D-4861-9627-72FECD9AA14A}" dt="2025-07-28T22:14:26.137" v="727" actId="1076"/>
          <ac:spMkLst>
            <pc:docMk/>
            <pc:sldMk cId="3273426331" sldId="271"/>
            <ac:spMk id="12" creationId="{09B8A5A9-F45E-0542-7362-1B62442D333B}"/>
          </ac:spMkLst>
        </pc:spChg>
        <pc:picChg chg="del">
          <ac:chgData name="Mike Keating" userId="69c785f8-c299-4eaa-b3ed-2a7ae93eb78e" providerId="ADAL" clId="{ACE2665F-EE5D-4861-9627-72FECD9AA14A}" dt="2025-07-28T22:07:11.649" v="302" actId="478"/>
          <ac:picMkLst>
            <pc:docMk/>
            <pc:sldMk cId="3273426331" sldId="271"/>
            <ac:picMk id="6" creationId="{309B70B6-983A-52CE-8270-40BE2068ECBB}"/>
          </ac:picMkLst>
        </pc:picChg>
        <pc:picChg chg="del">
          <ac:chgData name="Mike Keating" userId="69c785f8-c299-4eaa-b3ed-2a7ae93eb78e" providerId="ADAL" clId="{ACE2665F-EE5D-4861-9627-72FECD9AA14A}" dt="2025-07-28T22:07:11.347" v="301" actId="478"/>
          <ac:picMkLst>
            <pc:docMk/>
            <pc:sldMk cId="3273426331" sldId="271"/>
            <ac:picMk id="8" creationId="{5FA9EBB4-CC99-B410-0009-B95A3010FD45}"/>
          </ac:picMkLst>
        </pc:picChg>
        <pc:picChg chg="add mod">
          <ac:chgData name="Mike Keating" userId="69c785f8-c299-4eaa-b3ed-2a7ae93eb78e" providerId="ADAL" clId="{ACE2665F-EE5D-4861-9627-72FECD9AA14A}" dt="2025-07-28T22:09:18.851" v="358" actId="1076"/>
          <ac:picMkLst>
            <pc:docMk/>
            <pc:sldMk cId="3273426331" sldId="271"/>
            <ac:picMk id="9" creationId="{BAA8D337-E2AD-5DF4-9351-2377177A546E}"/>
          </ac:picMkLst>
        </pc:picChg>
        <pc:picChg chg="add mod">
          <ac:chgData name="Mike Keating" userId="69c785f8-c299-4eaa-b3ed-2a7ae93eb78e" providerId="ADAL" clId="{ACE2665F-EE5D-4861-9627-72FECD9AA14A}" dt="2025-07-28T22:08:45.231" v="353" actId="14100"/>
          <ac:picMkLst>
            <pc:docMk/>
            <pc:sldMk cId="3273426331" sldId="271"/>
            <ac:picMk id="1026" creationId="{FB7EE941-8D9E-FAAC-3E07-5873144923C0}"/>
          </ac:picMkLst>
        </pc:picChg>
      </pc:sldChg>
      <pc:sldChg chg="addSp delSp modSp new mod ord">
        <pc:chgData name="Mike Keating" userId="69c785f8-c299-4eaa-b3ed-2a7ae93eb78e" providerId="ADAL" clId="{ACE2665F-EE5D-4861-9627-72FECD9AA14A}" dt="2025-07-28T22:21:42.281" v="766"/>
        <pc:sldMkLst>
          <pc:docMk/>
          <pc:sldMk cId="1919274201" sldId="272"/>
        </pc:sldMkLst>
        <pc:spChg chg="mod">
          <ac:chgData name="Mike Keating" userId="69c785f8-c299-4eaa-b3ed-2a7ae93eb78e" providerId="ADAL" clId="{ACE2665F-EE5D-4861-9627-72FECD9AA14A}" dt="2025-07-28T22:17:48.015" v="750" actId="1076"/>
          <ac:spMkLst>
            <pc:docMk/>
            <pc:sldMk cId="1919274201" sldId="272"/>
            <ac:spMk id="2" creationId="{7CF212BF-97F8-5F56-5401-6A56EEF4550B}"/>
          </ac:spMkLst>
        </pc:spChg>
        <pc:spChg chg="del">
          <ac:chgData name="Mike Keating" userId="69c785f8-c299-4eaa-b3ed-2a7ae93eb78e" providerId="ADAL" clId="{ACE2665F-EE5D-4861-9627-72FECD9AA14A}" dt="2025-07-28T22:17:44.043" v="749" actId="478"/>
          <ac:spMkLst>
            <pc:docMk/>
            <pc:sldMk cId="1919274201" sldId="272"/>
            <ac:spMk id="3" creationId="{ED66D1E9-E07C-1BB3-9E57-DE56BDD0A3BA}"/>
          </ac:spMkLst>
        </pc:spChg>
        <pc:picChg chg="add mod modCrop">
          <ac:chgData name="Mike Keating" userId="69c785f8-c299-4eaa-b3ed-2a7ae93eb78e" providerId="ADAL" clId="{ACE2665F-EE5D-4861-9627-72FECD9AA14A}" dt="2025-07-28T22:20:55.394" v="762" actId="1076"/>
          <ac:picMkLst>
            <pc:docMk/>
            <pc:sldMk cId="1919274201" sldId="272"/>
            <ac:picMk id="6" creationId="{9F950FAF-7482-CA70-2C96-E8BE287B139F}"/>
          </ac:picMkLst>
        </pc:picChg>
        <pc:picChg chg="add del mod">
          <ac:chgData name="Mike Keating" userId="69c785f8-c299-4eaa-b3ed-2a7ae93eb78e" providerId="ADAL" clId="{ACE2665F-EE5D-4861-9627-72FECD9AA14A}" dt="2025-07-28T22:19:48.441" v="756" actId="478"/>
          <ac:picMkLst>
            <pc:docMk/>
            <pc:sldMk cId="1919274201" sldId="272"/>
            <ac:picMk id="2050" creationId="{DBD56EC3-B4FD-B599-93C2-5A7D67F16F18}"/>
          </ac:picMkLst>
        </pc:picChg>
      </pc:sldChg>
      <pc:sldChg chg="addSp delSp modSp new mod modClrScheme chgLayout">
        <pc:chgData name="Mike Keating" userId="69c785f8-c299-4eaa-b3ed-2a7ae93eb78e" providerId="ADAL" clId="{ACE2665F-EE5D-4861-9627-72FECD9AA14A}" dt="2025-07-28T22:29:44.302" v="852" actId="1076"/>
        <pc:sldMkLst>
          <pc:docMk/>
          <pc:sldMk cId="4156519232" sldId="273"/>
        </pc:sldMkLst>
        <pc:spChg chg="mod">
          <ac:chgData name="Mike Keating" userId="69c785f8-c299-4eaa-b3ed-2a7ae93eb78e" providerId="ADAL" clId="{ACE2665F-EE5D-4861-9627-72FECD9AA14A}" dt="2025-07-28T22:29:40.874" v="850" actId="1076"/>
          <ac:spMkLst>
            <pc:docMk/>
            <pc:sldMk cId="4156519232" sldId="273"/>
            <ac:spMk id="2" creationId="{7445E504-D0A2-566B-8879-49FD69AF7A1B}"/>
          </ac:spMkLst>
        </pc:spChg>
        <pc:spChg chg="del">
          <ac:chgData name="Mike Keating" userId="69c785f8-c299-4eaa-b3ed-2a7ae93eb78e" providerId="ADAL" clId="{ACE2665F-EE5D-4861-9627-72FECD9AA14A}" dt="2025-07-28T22:25:48.585" v="802" actId="478"/>
          <ac:spMkLst>
            <pc:docMk/>
            <pc:sldMk cId="4156519232" sldId="273"/>
            <ac:spMk id="3" creationId="{EBF8612F-2BCC-8A45-2211-606A49E3FBC1}"/>
          </ac:spMkLst>
        </pc:spChg>
        <pc:spChg chg="del">
          <ac:chgData name="Mike Keating" userId="69c785f8-c299-4eaa-b3ed-2a7ae93eb78e" providerId="ADAL" clId="{ACE2665F-EE5D-4861-9627-72FECD9AA14A}" dt="2025-07-28T22:25:47.127" v="801" actId="478"/>
          <ac:spMkLst>
            <pc:docMk/>
            <pc:sldMk cId="4156519232" sldId="273"/>
            <ac:spMk id="4" creationId="{0B88E9F0-7FD9-BA5F-1B99-39F87AC5E376}"/>
          </ac:spMkLst>
        </pc:spChg>
        <pc:spChg chg="add del mod">
          <ac:chgData name="Mike Keating" userId="69c785f8-c299-4eaa-b3ed-2a7ae93eb78e" providerId="ADAL" clId="{ACE2665F-EE5D-4861-9627-72FECD9AA14A}" dt="2025-07-28T22:28:47.508" v="828" actId="478"/>
          <ac:spMkLst>
            <pc:docMk/>
            <pc:sldMk cId="4156519232" sldId="273"/>
            <ac:spMk id="11" creationId="{93B45DCD-E2D3-93ED-F7CA-31C41E44A46E}"/>
          </ac:spMkLst>
        </pc:spChg>
        <pc:picChg chg="add mod">
          <ac:chgData name="Mike Keating" userId="69c785f8-c299-4eaa-b3ed-2a7ae93eb78e" providerId="ADAL" clId="{ACE2665F-EE5D-4861-9627-72FECD9AA14A}" dt="2025-07-28T22:29:44.302" v="852" actId="1076"/>
          <ac:picMkLst>
            <pc:docMk/>
            <pc:sldMk cId="4156519232" sldId="273"/>
            <ac:picMk id="6" creationId="{8430A91F-CCB9-2F4A-3093-A285DB05B75A}"/>
          </ac:picMkLst>
        </pc:picChg>
        <pc:picChg chg="add del mod">
          <ac:chgData name="Mike Keating" userId="69c785f8-c299-4eaa-b3ed-2a7ae93eb78e" providerId="ADAL" clId="{ACE2665F-EE5D-4861-9627-72FECD9AA14A}" dt="2025-07-28T22:28:07.394" v="817" actId="478"/>
          <ac:picMkLst>
            <pc:docMk/>
            <pc:sldMk cId="4156519232" sldId="273"/>
            <ac:picMk id="8" creationId="{2215608A-185D-A115-F260-45D6BBCAF50B}"/>
          </ac:picMkLst>
        </pc:picChg>
        <pc:picChg chg="add mod">
          <ac:chgData name="Mike Keating" userId="69c785f8-c299-4eaa-b3ed-2a7ae93eb78e" providerId="ADAL" clId="{ACE2665F-EE5D-4861-9627-72FECD9AA14A}" dt="2025-07-28T22:29:14.781" v="838" actId="1076"/>
          <ac:picMkLst>
            <pc:docMk/>
            <pc:sldMk cId="4156519232" sldId="273"/>
            <ac:picMk id="10" creationId="{9F4C6ADB-7346-27C1-B13A-2B359AB54DE0}"/>
          </ac:picMkLst>
        </pc:picChg>
        <pc:picChg chg="add del mod">
          <ac:chgData name="Mike Keating" userId="69c785f8-c299-4eaa-b3ed-2a7ae93eb78e" providerId="ADAL" clId="{ACE2665F-EE5D-4861-9627-72FECD9AA14A}" dt="2025-07-28T22:28:40.652" v="820" actId="478"/>
          <ac:picMkLst>
            <pc:docMk/>
            <pc:sldMk cId="4156519232" sldId="273"/>
            <ac:picMk id="3074" creationId="{688472C1-4243-AC99-B771-37027DFF5560}"/>
          </ac:picMkLst>
        </pc:picChg>
      </pc:sldChg>
      <pc:sldChg chg="addSp delSp modSp add mod">
        <pc:chgData name="Mike Keating" userId="69c785f8-c299-4eaa-b3ed-2a7ae93eb78e" providerId="ADAL" clId="{ACE2665F-EE5D-4861-9627-72FECD9AA14A}" dt="2025-07-28T22:31:20.247" v="882" actId="1076"/>
        <pc:sldMkLst>
          <pc:docMk/>
          <pc:sldMk cId="412819277" sldId="274"/>
        </pc:sldMkLst>
        <pc:spChg chg="mod">
          <ac:chgData name="Mike Keating" userId="69c785f8-c299-4eaa-b3ed-2a7ae93eb78e" providerId="ADAL" clId="{ACE2665F-EE5D-4861-9627-72FECD9AA14A}" dt="2025-07-28T22:30:40.333" v="870" actId="20577"/>
          <ac:spMkLst>
            <pc:docMk/>
            <pc:sldMk cId="412819277" sldId="274"/>
            <ac:spMk id="2" creationId="{ADE140BE-DDA1-497B-00AB-375AB5AE2495}"/>
          </ac:spMkLst>
        </pc:spChg>
        <pc:picChg chg="add mod">
          <ac:chgData name="Mike Keating" userId="69c785f8-c299-4eaa-b3ed-2a7ae93eb78e" providerId="ADAL" clId="{ACE2665F-EE5D-4861-9627-72FECD9AA14A}" dt="2025-07-28T22:31:20.247" v="882" actId="1076"/>
          <ac:picMkLst>
            <pc:docMk/>
            <pc:sldMk cId="412819277" sldId="274"/>
            <ac:picMk id="4" creationId="{4FAAAE20-C6EE-E3A2-8D72-416583F4BAEB}"/>
          </ac:picMkLst>
        </pc:picChg>
        <pc:picChg chg="del">
          <ac:chgData name="Mike Keating" userId="69c785f8-c299-4eaa-b3ed-2a7ae93eb78e" providerId="ADAL" clId="{ACE2665F-EE5D-4861-9627-72FECD9AA14A}" dt="2025-07-28T22:30:43.028" v="871" actId="478"/>
          <ac:picMkLst>
            <pc:docMk/>
            <pc:sldMk cId="412819277" sldId="274"/>
            <ac:picMk id="6" creationId="{E12FB3CA-82E5-A235-3418-BC589EFE33A8}"/>
          </ac:picMkLst>
        </pc:picChg>
        <pc:picChg chg="del">
          <ac:chgData name="Mike Keating" userId="69c785f8-c299-4eaa-b3ed-2a7ae93eb78e" providerId="ADAL" clId="{ACE2665F-EE5D-4861-9627-72FECD9AA14A}" dt="2025-07-28T22:30:43.416" v="872" actId="478"/>
          <ac:picMkLst>
            <pc:docMk/>
            <pc:sldMk cId="412819277" sldId="274"/>
            <ac:picMk id="10" creationId="{940F7BE2-0DA8-0F01-770A-B9DDC8451999}"/>
          </ac:picMkLst>
        </pc:picChg>
        <pc:picChg chg="add mod">
          <ac:chgData name="Mike Keating" userId="69c785f8-c299-4eaa-b3ed-2a7ae93eb78e" providerId="ADAL" clId="{ACE2665F-EE5D-4861-9627-72FECD9AA14A}" dt="2025-07-28T22:31:03.320" v="878" actId="1076"/>
          <ac:picMkLst>
            <pc:docMk/>
            <pc:sldMk cId="412819277" sldId="274"/>
            <ac:picMk id="4098" creationId="{604F047B-3CA6-DE11-F26E-660F69A8A0F7}"/>
          </ac:picMkLst>
        </pc:picChg>
      </pc:sldChg>
      <pc:sldChg chg="new del">
        <pc:chgData name="Mike Keating" userId="69c785f8-c299-4eaa-b3ed-2a7ae93eb78e" providerId="ADAL" clId="{ACE2665F-EE5D-4861-9627-72FECD9AA14A}" dt="2025-07-28T22:30:26.002" v="854" actId="47"/>
        <pc:sldMkLst>
          <pc:docMk/>
          <pc:sldMk cId="1496807448" sldId="274"/>
        </pc:sldMkLst>
      </pc:sldChg>
      <pc:sldChg chg="addSp delSp modSp add mod ord">
        <pc:chgData name="Mike Keating" userId="69c785f8-c299-4eaa-b3ed-2a7ae93eb78e" providerId="ADAL" clId="{ACE2665F-EE5D-4861-9627-72FECD9AA14A}" dt="2025-07-28T22:39:23.806" v="1089" actId="1076"/>
        <pc:sldMkLst>
          <pc:docMk/>
          <pc:sldMk cId="2008843362" sldId="275"/>
        </pc:sldMkLst>
        <pc:spChg chg="mod">
          <ac:chgData name="Mike Keating" userId="69c785f8-c299-4eaa-b3ed-2a7ae93eb78e" providerId="ADAL" clId="{ACE2665F-EE5D-4861-9627-72FECD9AA14A}" dt="2025-07-28T22:32:36.211" v="916" actId="20577"/>
          <ac:spMkLst>
            <pc:docMk/>
            <pc:sldMk cId="2008843362" sldId="275"/>
            <ac:spMk id="2" creationId="{F9265B4D-39EA-08B8-583A-7CF0BE86F64F}"/>
          </ac:spMkLst>
        </pc:spChg>
        <pc:spChg chg="add del mod">
          <ac:chgData name="Mike Keating" userId="69c785f8-c299-4eaa-b3ed-2a7ae93eb78e" providerId="ADAL" clId="{ACE2665F-EE5D-4861-9627-72FECD9AA14A}" dt="2025-07-28T22:35:48.479" v="977"/>
          <ac:spMkLst>
            <pc:docMk/>
            <pc:sldMk cId="2008843362" sldId="275"/>
            <ac:spMk id="3" creationId="{413BC546-B517-5EF0-3635-BA7AB5406872}"/>
          </ac:spMkLst>
        </pc:spChg>
        <pc:spChg chg="add del mod">
          <ac:chgData name="Mike Keating" userId="69c785f8-c299-4eaa-b3ed-2a7ae93eb78e" providerId="ADAL" clId="{ACE2665F-EE5D-4861-9627-72FECD9AA14A}" dt="2025-07-28T22:36:01.077" v="980"/>
          <ac:spMkLst>
            <pc:docMk/>
            <pc:sldMk cId="2008843362" sldId="275"/>
            <ac:spMk id="4" creationId="{7673DF60-B972-0DA2-7889-BAF381F73B37}"/>
          </ac:spMkLst>
        </pc:spChg>
        <pc:spChg chg="add mod">
          <ac:chgData name="Mike Keating" userId="69c785f8-c299-4eaa-b3ed-2a7ae93eb78e" providerId="ADAL" clId="{ACE2665F-EE5D-4861-9627-72FECD9AA14A}" dt="2025-07-28T22:39:23.806" v="1089" actId="1076"/>
          <ac:spMkLst>
            <pc:docMk/>
            <pc:sldMk cId="2008843362" sldId="275"/>
            <ac:spMk id="5" creationId="{070455B6-E23D-7A83-C4F2-6B98AC7D30D8}"/>
          </ac:spMkLst>
        </pc:spChg>
        <pc:picChg chg="mod">
          <ac:chgData name="Mike Keating" userId="69c785f8-c299-4eaa-b3ed-2a7ae93eb78e" providerId="ADAL" clId="{ACE2665F-EE5D-4861-9627-72FECD9AA14A}" dt="2025-07-28T22:34:16.340" v="931" actId="1076"/>
          <ac:picMkLst>
            <pc:docMk/>
            <pc:sldMk cId="2008843362" sldId="275"/>
            <ac:picMk id="6" creationId="{2D54A2F2-FE8A-96F3-14A1-0AC4A55C7EFD}"/>
          </ac:picMkLst>
        </pc:picChg>
        <pc:picChg chg="del">
          <ac:chgData name="Mike Keating" userId="69c785f8-c299-4eaa-b3ed-2a7ae93eb78e" providerId="ADAL" clId="{ACE2665F-EE5D-4861-9627-72FECD9AA14A}" dt="2025-07-28T22:33:55.183" v="920" actId="478"/>
          <ac:picMkLst>
            <pc:docMk/>
            <pc:sldMk cId="2008843362" sldId="275"/>
            <ac:picMk id="10" creationId="{A50BA16E-A7EB-6DD3-5464-E937C6F2FC88}"/>
          </ac:picMkLst>
        </pc:picChg>
        <pc:picChg chg="add mod">
          <ac:chgData name="Mike Keating" userId="69c785f8-c299-4eaa-b3ed-2a7ae93eb78e" providerId="ADAL" clId="{ACE2665F-EE5D-4861-9627-72FECD9AA14A}" dt="2025-07-28T22:39:20.504" v="1087" actId="1076"/>
          <ac:picMkLst>
            <pc:docMk/>
            <pc:sldMk cId="2008843362" sldId="275"/>
            <ac:picMk id="5122" creationId="{DF4CC734-2AB8-9007-9F84-38070C8E22E0}"/>
          </ac:picMkLst>
        </pc:picChg>
      </pc:sldChg>
      <pc:sldChg chg="modSp add mod ord">
        <pc:chgData name="Mike Keating" userId="69c785f8-c299-4eaa-b3ed-2a7ae93eb78e" providerId="ADAL" clId="{ACE2665F-EE5D-4861-9627-72FECD9AA14A}" dt="2025-07-28T22:40:18.874" v="1131" actId="14826"/>
        <pc:sldMkLst>
          <pc:docMk/>
          <pc:sldMk cId="733689509" sldId="276"/>
        </pc:sldMkLst>
        <pc:spChg chg="mod">
          <ac:chgData name="Mike Keating" userId="69c785f8-c299-4eaa-b3ed-2a7ae93eb78e" providerId="ADAL" clId="{ACE2665F-EE5D-4861-9627-72FECD9AA14A}" dt="2025-07-28T22:39:45.835" v="1128" actId="20577"/>
          <ac:spMkLst>
            <pc:docMk/>
            <pc:sldMk cId="733689509" sldId="276"/>
            <ac:spMk id="2" creationId="{2943E81E-281C-DCA2-7DAF-BEC2F034BF2E}"/>
          </ac:spMkLst>
        </pc:spChg>
        <pc:picChg chg="mod modCrop">
          <ac:chgData name="Mike Keating" userId="69c785f8-c299-4eaa-b3ed-2a7ae93eb78e" providerId="ADAL" clId="{ACE2665F-EE5D-4861-9627-72FECD9AA14A}" dt="2025-07-28T22:40:03.072" v="1130" actId="732"/>
          <ac:picMkLst>
            <pc:docMk/>
            <pc:sldMk cId="733689509" sldId="276"/>
            <ac:picMk id="4" creationId="{9B17D577-6D7E-9980-2659-03DC063C0CB4}"/>
          </ac:picMkLst>
        </pc:picChg>
        <pc:picChg chg="mod">
          <ac:chgData name="Mike Keating" userId="69c785f8-c299-4eaa-b3ed-2a7ae93eb78e" providerId="ADAL" clId="{ACE2665F-EE5D-4861-9627-72FECD9AA14A}" dt="2025-07-28T22:40:18.874" v="1131" actId="14826"/>
          <ac:picMkLst>
            <pc:docMk/>
            <pc:sldMk cId="733689509" sldId="276"/>
            <ac:picMk id="4098" creationId="{4B61075F-F453-38F3-E441-679D792E464C}"/>
          </ac:picMkLst>
        </pc:picChg>
      </pc:sldChg>
      <pc:sldChg chg="addSp delSp modSp add mod">
        <pc:chgData name="Mike Keating" userId="69c785f8-c299-4eaa-b3ed-2a7ae93eb78e" providerId="ADAL" clId="{ACE2665F-EE5D-4861-9627-72FECD9AA14A}" dt="2025-07-28T22:49:05.346" v="1207" actId="1076"/>
        <pc:sldMkLst>
          <pc:docMk/>
          <pc:sldMk cId="2897090608" sldId="277"/>
        </pc:sldMkLst>
        <pc:spChg chg="mod">
          <ac:chgData name="Mike Keating" userId="69c785f8-c299-4eaa-b3ed-2a7ae93eb78e" providerId="ADAL" clId="{ACE2665F-EE5D-4861-9627-72FECD9AA14A}" dt="2025-07-28T22:42:52.860" v="1149" actId="20577"/>
          <ac:spMkLst>
            <pc:docMk/>
            <pc:sldMk cId="2897090608" sldId="277"/>
            <ac:spMk id="2" creationId="{BFA9D3C9-E17C-9F00-D491-DB053C393446}"/>
          </ac:spMkLst>
        </pc:spChg>
        <pc:spChg chg="del">
          <ac:chgData name="Mike Keating" userId="69c785f8-c299-4eaa-b3ed-2a7ae93eb78e" providerId="ADAL" clId="{ACE2665F-EE5D-4861-9627-72FECD9AA14A}" dt="2025-07-28T22:43:55.278" v="1168" actId="478"/>
          <ac:spMkLst>
            <pc:docMk/>
            <pc:sldMk cId="2897090608" sldId="277"/>
            <ac:spMk id="5" creationId="{E037F71F-8343-AC75-1368-DE1615D97C03}"/>
          </ac:spMkLst>
        </pc:spChg>
        <pc:picChg chg="add del mod">
          <ac:chgData name="Mike Keating" userId="69c785f8-c299-4eaa-b3ed-2a7ae93eb78e" providerId="ADAL" clId="{ACE2665F-EE5D-4861-9627-72FECD9AA14A}" dt="2025-07-28T22:49:03.758" v="1206" actId="22"/>
          <ac:picMkLst>
            <pc:docMk/>
            <pc:sldMk cId="2897090608" sldId="277"/>
            <ac:picMk id="4" creationId="{5E091CE2-722E-5270-3972-BA856B2BF6E8}"/>
          </ac:picMkLst>
        </pc:picChg>
        <pc:picChg chg="mod">
          <ac:chgData name="Mike Keating" userId="69c785f8-c299-4eaa-b3ed-2a7ae93eb78e" providerId="ADAL" clId="{ACE2665F-EE5D-4861-9627-72FECD9AA14A}" dt="2025-07-28T22:49:05.346" v="1207" actId="1076"/>
          <ac:picMkLst>
            <pc:docMk/>
            <pc:sldMk cId="2897090608" sldId="277"/>
            <ac:picMk id="6" creationId="{EC5E4F93-1169-801B-F741-4F20D2201A46}"/>
          </ac:picMkLst>
        </pc:picChg>
        <pc:picChg chg="del mod">
          <ac:chgData name="Mike Keating" userId="69c785f8-c299-4eaa-b3ed-2a7ae93eb78e" providerId="ADAL" clId="{ACE2665F-EE5D-4861-9627-72FECD9AA14A}" dt="2025-07-28T22:43:49.095" v="1167" actId="478"/>
          <ac:picMkLst>
            <pc:docMk/>
            <pc:sldMk cId="2897090608" sldId="277"/>
            <ac:picMk id="5122" creationId="{8D7942C7-0230-FDF0-673C-442B4655CB15}"/>
          </ac:picMkLst>
        </pc:picChg>
      </pc:sldChg>
      <pc:sldChg chg="modSp add mod replId">
        <pc:chgData name="Mike Keating" userId="69c785f8-c299-4eaa-b3ed-2a7ae93eb78e" providerId="ADAL" clId="{ACE2665F-EE5D-4861-9627-72FECD9AA14A}" dt="2025-07-28T22:45:48.621" v="1171" actId="14826"/>
        <pc:sldMkLst>
          <pc:docMk/>
          <pc:sldMk cId="2243870972" sldId="278"/>
        </pc:sldMkLst>
        <pc:spChg chg="mod">
          <ac:chgData name="Mike Keating" userId="69c785f8-c299-4eaa-b3ed-2a7ae93eb78e" providerId="ADAL" clId="{ACE2665F-EE5D-4861-9627-72FECD9AA14A}" dt="2025-07-28T22:42:59.375" v="1162" actId="20577"/>
          <ac:spMkLst>
            <pc:docMk/>
            <pc:sldMk cId="2243870972" sldId="278"/>
            <ac:spMk id="2" creationId="{FE79BD45-5B5C-6D53-779A-683DEB08794D}"/>
          </ac:spMkLst>
        </pc:spChg>
        <pc:picChg chg="mod">
          <ac:chgData name="Mike Keating" userId="69c785f8-c299-4eaa-b3ed-2a7ae93eb78e" providerId="ADAL" clId="{ACE2665F-EE5D-4861-9627-72FECD9AA14A}" dt="2025-07-28T22:45:34.812" v="1170" actId="14826"/>
          <ac:picMkLst>
            <pc:docMk/>
            <pc:sldMk cId="2243870972" sldId="278"/>
            <ac:picMk id="4" creationId="{E458A791-BB4F-75E5-5E04-8C570647027A}"/>
          </ac:picMkLst>
        </pc:picChg>
        <pc:picChg chg="mod">
          <ac:chgData name="Mike Keating" userId="69c785f8-c299-4eaa-b3ed-2a7ae93eb78e" providerId="ADAL" clId="{ACE2665F-EE5D-4861-9627-72FECD9AA14A}" dt="2025-07-28T22:45:48.621" v="1171" actId="14826"/>
          <ac:picMkLst>
            <pc:docMk/>
            <pc:sldMk cId="2243870972" sldId="278"/>
            <ac:picMk id="4098" creationId="{B891C63B-1A06-2448-016D-BEFBB00E2122}"/>
          </ac:picMkLst>
        </pc:picChg>
      </pc:sldChg>
      <pc:sldChg chg="modSp add mod">
        <pc:chgData name="Mike Keating" userId="69c785f8-c299-4eaa-b3ed-2a7ae93eb78e" providerId="ADAL" clId="{ACE2665F-EE5D-4861-9627-72FECD9AA14A}" dt="2025-07-28T22:49:15.153" v="1210" actId="1076"/>
        <pc:sldMkLst>
          <pc:docMk/>
          <pc:sldMk cId="2112345813" sldId="279"/>
        </pc:sldMkLst>
        <pc:spChg chg="mod">
          <ac:chgData name="Mike Keating" userId="69c785f8-c299-4eaa-b3ed-2a7ae93eb78e" providerId="ADAL" clId="{ACE2665F-EE5D-4861-9627-72FECD9AA14A}" dt="2025-07-28T22:46:16.737" v="1179" actId="20577"/>
          <ac:spMkLst>
            <pc:docMk/>
            <pc:sldMk cId="2112345813" sldId="279"/>
            <ac:spMk id="2" creationId="{33DAE602-41E8-1138-12CF-73BC226317C4}"/>
          </ac:spMkLst>
        </pc:spChg>
        <pc:picChg chg="mod">
          <ac:chgData name="Mike Keating" userId="69c785f8-c299-4eaa-b3ed-2a7ae93eb78e" providerId="ADAL" clId="{ACE2665F-EE5D-4861-9627-72FECD9AA14A}" dt="2025-07-28T22:49:15.153" v="1210" actId="1076"/>
          <ac:picMkLst>
            <pc:docMk/>
            <pc:sldMk cId="2112345813" sldId="279"/>
            <ac:picMk id="6" creationId="{07F053EA-85D2-3A7B-5BAA-195556EC9879}"/>
          </ac:picMkLst>
        </pc:picChg>
      </pc:sldChg>
      <pc:sldChg chg="modSp add mod replId">
        <pc:chgData name="Mike Keating" userId="69c785f8-c299-4eaa-b3ed-2a7ae93eb78e" providerId="ADAL" clId="{ACE2665F-EE5D-4861-9627-72FECD9AA14A}" dt="2025-07-28T22:47:32.468" v="1188" actId="14826"/>
        <pc:sldMkLst>
          <pc:docMk/>
          <pc:sldMk cId="2067014666" sldId="280"/>
        </pc:sldMkLst>
        <pc:spChg chg="mod">
          <ac:chgData name="Mike Keating" userId="69c785f8-c299-4eaa-b3ed-2a7ae93eb78e" providerId="ADAL" clId="{ACE2665F-EE5D-4861-9627-72FECD9AA14A}" dt="2025-07-28T22:46:23.383" v="1186" actId="20577"/>
          <ac:spMkLst>
            <pc:docMk/>
            <pc:sldMk cId="2067014666" sldId="280"/>
            <ac:spMk id="2" creationId="{9EE8240E-D8A0-6B04-08F8-5CE9B15BA24D}"/>
          </ac:spMkLst>
        </pc:spChg>
        <pc:picChg chg="mod">
          <ac:chgData name="Mike Keating" userId="69c785f8-c299-4eaa-b3ed-2a7ae93eb78e" providerId="ADAL" clId="{ACE2665F-EE5D-4861-9627-72FECD9AA14A}" dt="2025-07-28T22:47:13.720" v="1187" actId="14826"/>
          <ac:picMkLst>
            <pc:docMk/>
            <pc:sldMk cId="2067014666" sldId="280"/>
            <ac:picMk id="4" creationId="{524CE6C7-2E7A-3274-E2D4-82EEAFA894F3}"/>
          </ac:picMkLst>
        </pc:picChg>
        <pc:picChg chg="mod">
          <ac:chgData name="Mike Keating" userId="69c785f8-c299-4eaa-b3ed-2a7ae93eb78e" providerId="ADAL" clId="{ACE2665F-EE5D-4861-9627-72FECD9AA14A}" dt="2025-07-28T22:47:32.468" v="1188" actId="14826"/>
          <ac:picMkLst>
            <pc:docMk/>
            <pc:sldMk cId="2067014666" sldId="280"/>
            <ac:picMk id="4098" creationId="{7D731295-653B-4A6A-5746-39DCC772732A}"/>
          </ac:picMkLst>
        </pc:picChg>
      </pc:sldChg>
      <pc:sldChg chg="delSp modSp new mod modAnim">
        <pc:chgData name="Mike Keating" userId="69c785f8-c299-4eaa-b3ed-2a7ae93eb78e" providerId="ADAL" clId="{ACE2665F-EE5D-4861-9627-72FECD9AA14A}" dt="2025-07-29T00:04:08.267" v="1578"/>
        <pc:sldMkLst>
          <pc:docMk/>
          <pc:sldMk cId="1855555452" sldId="281"/>
        </pc:sldMkLst>
        <pc:spChg chg="mod">
          <ac:chgData name="Mike Keating" userId="69c785f8-c299-4eaa-b3ed-2a7ae93eb78e" providerId="ADAL" clId="{ACE2665F-EE5D-4861-9627-72FECD9AA14A}" dt="2025-07-28T22:50:28.503" v="1222" actId="20577"/>
          <ac:spMkLst>
            <pc:docMk/>
            <pc:sldMk cId="1855555452" sldId="281"/>
            <ac:spMk id="2" creationId="{CA1D767C-4265-272A-D6C5-C987311F50D2}"/>
          </ac:spMkLst>
        </pc:spChg>
        <pc:spChg chg="mod">
          <ac:chgData name="Mike Keating" userId="69c785f8-c299-4eaa-b3ed-2a7ae93eb78e" providerId="ADAL" clId="{ACE2665F-EE5D-4861-9627-72FECD9AA14A}" dt="2025-07-28T22:57:35.010" v="1526" actId="20577"/>
          <ac:spMkLst>
            <pc:docMk/>
            <pc:sldMk cId="1855555452" sldId="281"/>
            <ac:spMk id="3" creationId="{FF240AB6-A57F-C3E3-C65C-32D877CE2E64}"/>
          </ac:spMkLst>
        </pc:spChg>
        <pc:spChg chg="del">
          <ac:chgData name="Mike Keating" userId="69c785f8-c299-4eaa-b3ed-2a7ae93eb78e" providerId="ADAL" clId="{ACE2665F-EE5D-4861-9627-72FECD9AA14A}" dt="2025-07-28T22:50:31.935" v="1223" actId="478"/>
          <ac:spMkLst>
            <pc:docMk/>
            <pc:sldMk cId="1855555452" sldId="281"/>
            <ac:spMk id="4" creationId="{A8C3D3E6-68EC-8F55-9237-4E91F403E638}"/>
          </ac:spMkLst>
        </pc:spChg>
      </pc:sldChg>
      <pc:sldChg chg="addSp delSp modSp new mod">
        <pc:chgData name="Mike Keating" userId="69c785f8-c299-4eaa-b3ed-2a7ae93eb78e" providerId="ADAL" clId="{ACE2665F-EE5D-4861-9627-72FECD9AA14A}" dt="2025-07-28T22:54:49.003" v="1380" actId="20577"/>
        <pc:sldMkLst>
          <pc:docMk/>
          <pc:sldMk cId="2660455559" sldId="282"/>
        </pc:sldMkLst>
        <pc:spChg chg="mod">
          <ac:chgData name="Mike Keating" userId="69c785f8-c299-4eaa-b3ed-2a7ae93eb78e" providerId="ADAL" clId="{ACE2665F-EE5D-4861-9627-72FECD9AA14A}" dt="2025-07-28T22:54:49.003" v="1380" actId="20577"/>
          <ac:spMkLst>
            <pc:docMk/>
            <pc:sldMk cId="2660455559" sldId="282"/>
            <ac:spMk id="2" creationId="{80E08790-E1DB-0DD4-449C-809FABD5CA0C}"/>
          </ac:spMkLst>
        </pc:spChg>
        <pc:spChg chg="del">
          <ac:chgData name="Mike Keating" userId="69c785f8-c299-4eaa-b3ed-2a7ae93eb78e" providerId="ADAL" clId="{ACE2665F-EE5D-4861-9627-72FECD9AA14A}" dt="2025-07-28T22:52:22.765" v="1350" actId="478"/>
          <ac:spMkLst>
            <pc:docMk/>
            <pc:sldMk cId="2660455559" sldId="282"/>
            <ac:spMk id="3" creationId="{073DD7E8-EBEA-560F-156D-3E6A9308E322}"/>
          </ac:spMkLst>
        </pc:spChg>
        <pc:spChg chg="del">
          <ac:chgData name="Mike Keating" userId="69c785f8-c299-4eaa-b3ed-2a7ae93eb78e" providerId="ADAL" clId="{ACE2665F-EE5D-4861-9627-72FECD9AA14A}" dt="2025-07-28T22:52:23.670" v="1351" actId="478"/>
          <ac:spMkLst>
            <pc:docMk/>
            <pc:sldMk cId="2660455559" sldId="282"/>
            <ac:spMk id="4" creationId="{39C9FB46-BCBA-7D23-AAF5-F6D80EF495E9}"/>
          </ac:spMkLst>
        </pc:spChg>
        <pc:picChg chg="add mod">
          <ac:chgData name="Mike Keating" userId="69c785f8-c299-4eaa-b3ed-2a7ae93eb78e" providerId="ADAL" clId="{ACE2665F-EE5D-4861-9627-72FECD9AA14A}" dt="2025-07-28T22:54:37.611" v="1357" actId="1076"/>
          <ac:picMkLst>
            <pc:docMk/>
            <pc:sldMk cId="2660455559" sldId="282"/>
            <ac:picMk id="6" creationId="{5FDA44FD-4CAF-A5DE-3ED8-C52E17FE5551}"/>
          </ac:picMkLst>
        </pc:picChg>
      </pc:sldChg>
      <pc:sldChg chg="addSp delSp modSp new mod modClrScheme chgLayout">
        <pc:chgData name="Mike Keating" userId="69c785f8-c299-4eaa-b3ed-2a7ae93eb78e" providerId="ADAL" clId="{ACE2665F-EE5D-4861-9627-72FECD9AA14A}" dt="2025-07-28T22:56:44.935" v="1422" actId="1076"/>
        <pc:sldMkLst>
          <pc:docMk/>
          <pc:sldMk cId="146054473" sldId="283"/>
        </pc:sldMkLst>
        <pc:spChg chg="mod">
          <ac:chgData name="Mike Keating" userId="69c785f8-c299-4eaa-b3ed-2a7ae93eb78e" providerId="ADAL" clId="{ACE2665F-EE5D-4861-9627-72FECD9AA14A}" dt="2025-07-28T22:56:42.659" v="1421" actId="120"/>
          <ac:spMkLst>
            <pc:docMk/>
            <pc:sldMk cId="146054473" sldId="283"/>
            <ac:spMk id="2" creationId="{B026B571-3919-8AE6-3EB4-F0DAA162E610}"/>
          </ac:spMkLst>
        </pc:spChg>
        <pc:spChg chg="del">
          <ac:chgData name="Mike Keating" userId="69c785f8-c299-4eaa-b3ed-2a7ae93eb78e" providerId="ADAL" clId="{ACE2665F-EE5D-4861-9627-72FECD9AA14A}" dt="2025-07-28T22:56:33.563" v="1416" actId="26606"/>
          <ac:spMkLst>
            <pc:docMk/>
            <pc:sldMk cId="146054473" sldId="283"/>
            <ac:spMk id="3" creationId="{A5DBAE94-789C-F5BF-BABE-850E92F4749D}"/>
          </ac:spMkLst>
        </pc:spChg>
        <pc:spChg chg="del">
          <ac:chgData name="Mike Keating" userId="69c785f8-c299-4eaa-b3ed-2a7ae93eb78e" providerId="ADAL" clId="{ACE2665F-EE5D-4861-9627-72FECD9AA14A}" dt="2025-07-28T22:56:33.563" v="1416" actId="26606"/>
          <ac:spMkLst>
            <pc:docMk/>
            <pc:sldMk cId="146054473" sldId="283"/>
            <ac:spMk id="4" creationId="{FA11F08C-3A61-D2A9-1FFF-FAEDC433D098}"/>
          </ac:spMkLst>
        </pc:spChg>
        <pc:picChg chg="add mod">
          <ac:chgData name="Mike Keating" userId="69c785f8-c299-4eaa-b3ed-2a7ae93eb78e" providerId="ADAL" clId="{ACE2665F-EE5D-4861-9627-72FECD9AA14A}" dt="2025-07-28T22:56:44.935" v="1422" actId="1076"/>
          <ac:picMkLst>
            <pc:docMk/>
            <pc:sldMk cId="146054473" sldId="283"/>
            <ac:picMk id="6146" creationId="{BA226509-F901-C089-BF52-00B4D6861E0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8CAAF-420A-4E3D-9D65-FBA21754019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DA01C44-475A-49FA-997B-F8FE6A32F782}">
      <dgm:prSet phldrT="[Text]"/>
      <dgm:spPr/>
      <dgm:t>
        <a:bodyPr/>
        <a:lstStyle/>
        <a:p>
          <a:r>
            <a:rPr lang="en-US" dirty="0"/>
            <a:t>Design</a:t>
          </a:r>
        </a:p>
      </dgm:t>
    </dgm:pt>
    <dgm:pt modelId="{382ED45E-30CB-4C2B-B441-39C55ABD781C}" type="parTrans" cxnId="{36E4E71F-5B81-42C7-803B-86BA19515401}">
      <dgm:prSet/>
      <dgm:spPr/>
      <dgm:t>
        <a:bodyPr/>
        <a:lstStyle/>
        <a:p>
          <a:endParaRPr lang="en-US"/>
        </a:p>
      </dgm:t>
    </dgm:pt>
    <dgm:pt modelId="{64B984C7-E3C9-4DFC-8383-E5F5C0A6173C}" type="sibTrans" cxnId="{36E4E71F-5B81-42C7-803B-86BA19515401}">
      <dgm:prSet/>
      <dgm:spPr/>
      <dgm:t>
        <a:bodyPr/>
        <a:lstStyle/>
        <a:p>
          <a:endParaRPr lang="en-US"/>
        </a:p>
      </dgm:t>
    </dgm:pt>
    <dgm:pt modelId="{1B075544-E937-4437-BA68-45FFF9DE825C}">
      <dgm:prSet phldrT="[Text]"/>
      <dgm:spPr/>
      <dgm:t>
        <a:bodyPr/>
        <a:lstStyle/>
        <a:p>
          <a:r>
            <a:rPr lang="en-US" dirty="0"/>
            <a:t>Design Criteria</a:t>
          </a:r>
        </a:p>
      </dgm:t>
    </dgm:pt>
    <dgm:pt modelId="{C81FB0DB-7046-4D0B-9D7B-1439C46C5E65}" type="parTrans" cxnId="{8AD23F1B-4F24-4A29-BA1E-1199A65E36CC}">
      <dgm:prSet/>
      <dgm:spPr/>
      <dgm:t>
        <a:bodyPr/>
        <a:lstStyle/>
        <a:p>
          <a:endParaRPr lang="en-US"/>
        </a:p>
      </dgm:t>
    </dgm:pt>
    <dgm:pt modelId="{732166D6-5EA7-4E2C-8430-6A473B3EF7E0}" type="sibTrans" cxnId="{8AD23F1B-4F24-4A29-BA1E-1199A65E36CC}">
      <dgm:prSet/>
      <dgm:spPr/>
      <dgm:t>
        <a:bodyPr/>
        <a:lstStyle/>
        <a:p>
          <a:endParaRPr lang="en-US"/>
        </a:p>
      </dgm:t>
    </dgm:pt>
    <dgm:pt modelId="{A33F843C-B224-4CDC-B4B1-3899C46E084F}">
      <dgm:prSet phldrT="[Text]"/>
      <dgm:spPr/>
      <dgm:t>
        <a:bodyPr/>
        <a:lstStyle/>
        <a:p>
          <a:r>
            <a:rPr lang="en-US" dirty="0"/>
            <a:t>Data</a:t>
          </a:r>
        </a:p>
      </dgm:t>
    </dgm:pt>
    <dgm:pt modelId="{FC6114A9-23C9-478E-A76A-69F0E5AA5FB2}" type="parTrans" cxnId="{E5CFC821-6B47-470D-9B66-662F60C034F3}">
      <dgm:prSet/>
      <dgm:spPr/>
      <dgm:t>
        <a:bodyPr/>
        <a:lstStyle/>
        <a:p>
          <a:endParaRPr lang="en-US"/>
        </a:p>
      </dgm:t>
    </dgm:pt>
    <dgm:pt modelId="{4AC582BF-7852-4291-8780-D63F7DA854E1}" type="sibTrans" cxnId="{E5CFC821-6B47-470D-9B66-662F60C034F3}">
      <dgm:prSet/>
      <dgm:spPr/>
      <dgm:t>
        <a:bodyPr/>
        <a:lstStyle/>
        <a:p>
          <a:endParaRPr lang="en-US"/>
        </a:p>
      </dgm:t>
    </dgm:pt>
    <dgm:pt modelId="{B53EFD40-F323-4847-812F-085581B04DE2}">
      <dgm:prSet phldrT="[Text]"/>
      <dgm:spPr/>
      <dgm:t>
        <a:bodyPr/>
        <a:lstStyle/>
        <a:p>
          <a:r>
            <a:rPr lang="en-US" dirty="0"/>
            <a:t> Gather data on candidate materials to compare.</a:t>
          </a:r>
        </a:p>
      </dgm:t>
    </dgm:pt>
    <dgm:pt modelId="{1D067FFF-ECDC-4A96-B2AD-21CCA24C4984}" type="parTrans" cxnId="{0C640CCD-F12F-4113-8261-09F98ADBA845}">
      <dgm:prSet/>
      <dgm:spPr/>
      <dgm:t>
        <a:bodyPr/>
        <a:lstStyle/>
        <a:p>
          <a:endParaRPr lang="en-US"/>
        </a:p>
      </dgm:t>
    </dgm:pt>
    <dgm:pt modelId="{641EE3F3-C217-40B8-9BCF-E7352CBA85D1}" type="sibTrans" cxnId="{0C640CCD-F12F-4113-8261-09F98ADBA845}">
      <dgm:prSet/>
      <dgm:spPr/>
      <dgm:t>
        <a:bodyPr/>
        <a:lstStyle/>
        <a:p>
          <a:endParaRPr lang="en-US"/>
        </a:p>
      </dgm:t>
    </dgm:pt>
    <dgm:pt modelId="{E920B225-22BD-46A9-A47E-DEDCB0213306}">
      <dgm:prSet phldrT="[Text]"/>
      <dgm:spPr/>
      <dgm:t>
        <a:bodyPr/>
        <a:lstStyle/>
        <a:p>
          <a:r>
            <a:rPr lang="en-US" dirty="0"/>
            <a:t> Mechanical data can be provided by supplier or performed by testing lab.</a:t>
          </a:r>
        </a:p>
      </dgm:t>
    </dgm:pt>
    <dgm:pt modelId="{78657386-24E7-4671-948C-0EF17B349455}" type="parTrans" cxnId="{902B576E-AD66-487C-9C99-59CB90AB8501}">
      <dgm:prSet/>
      <dgm:spPr/>
      <dgm:t>
        <a:bodyPr/>
        <a:lstStyle/>
        <a:p>
          <a:endParaRPr lang="en-US"/>
        </a:p>
      </dgm:t>
    </dgm:pt>
    <dgm:pt modelId="{D4580CE4-C1A9-4402-B1FA-2AEB31F785B3}" type="sibTrans" cxnId="{902B576E-AD66-487C-9C99-59CB90AB8501}">
      <dgm:prSet/>
      <dgm:spPr/>
      <dgm:t>
        <a:bodyPr/>
        <a:lstStyle/>
        <a:p>
          <a:endParaRPr lang="en-US"/>
        </a:p>
      </dgm:t>
    </dgm:pt>
    <dgm:pt modelId="{FF0F8786-1B0F-4AFA-BA1F-E90BA8AD9132}">
      <dgm:prSet phldrT="[Text]"/>
      <dgm:spPr/>
      <dgm:t>
        <a:bodyPr/>
        <a:lstStyle/>
        <a:p>
          <a:r>
            <a:rPr lang="en-US" dirty="0"/>
            <a:t>Selection</a:t>
          </a:r>
        </a:p>
      </dgm:t>
    </dgm:pt>
    <dgm:pt modelId="{8858B471-624B-46D2-9169-80703CB5824B}" type="parTrans" cxnId="{9EDDF200-B7D9-4943-883E-FBB87C37A7EE}">
      <dgm:prSet/>
      <dgm:spPr/>
      <dgm:t>
        <a:bodyPr/>
        <a:lstStyle/>
        <a:p>
          <a:endParaRPr lang="en-US"/>
        </a:p>
      </dgm:t>
    </dgm:pt>
    <dgm:pt modelId="{756C50C4-A878-4674-942A-C0CE6587E376}" type="sibTrans" cxnId="{9EDDF200-B7D9-4943-883E-FBB87C37A7EE}">
      <dgm:prSet/>
      <dgm:spPr/>
      <dgm:t>
        <a:bodyPr/>
        <a:lstStyle/>
        <a:p>
          <a:endParaRPr lang="en-US"/>
        </a:p>
      </dgm:t>
    </dgm:pt>
    <dgm:pt modelId="{DAF429DE-8545-4142-99DE-12862F322004}">
      <dgm:prSet phldrT="[Text]"/>
      <dgm:spPr/>
      <dgm:t>
        <a:bodyPr/>
        <a:lstStyle/>
        <a:p>
          <a:r>
            <a:rPr lang="en-US" dirty="0"/>
            <a:t> Select material based that meets the optimum criteria.</a:t>
          </a:r>
        </a:p>
      </dgm:t>
    </dgm:pt>
    <dgm:pt modelId="{638FF5F5-24F4-40EE-96F7-DAAB25DD6172}" type="parTrans" cxnId="{20DD7B4D-9180-46E7-ACB8-E86680D4DA45}">
      <dgm:prSet/>
      <dgm:spPr/>
      <dgm:t>
        <a:bodyPr/>
        <a:lstStyle/>
        <a:p>
          <a:endParaRPr lang="en-US"/>
        </a:p>
      </dgm:t>
    </dgm:pt>
    <dgm:pt modelId="{27AAB2A7-8626-4601-8326-E30BC0B3DEEB}" type="sibTrans" cxnId="{20DD7B4D-9180-46E7-ACB8-E86680D4DA45}">
      <dgm:prSet/>
      <dgm:spPr/>
      <dgm:t>
        <a:bodyPr/>
        <a:lstStyle/>
        <a:p>
          <a:endParaRPr lang="en-US"/>
        </a:p>
      </dgm:t>
    </dgm:pt>
    <dgm:pt modelId="{D6E29168-CE64-4AEF-876C-4AE4DBED6036}">
      <dgm:prSet phldrT="[Text]"/>
      <dgm:spPr/>
      <dgm:t>
        <a:bodyPr/>
        <a:lstStyle/>
        <a:p>
          <a:r>
            <a:rPr lang="en-US" dirty="0"/>
            <a:t> Often a balance that varies from project to project.</a:t>
          </a:r>
        </a:p>
      </dgm:t>
    </dgm:pt>
    <dgm:pt modelId="{68316ACC-1290-41C9-A558-BF33134CA30A}" type="parTrans" cxnId="{EEAFC79F-4976-402A-9B96-EC87E0AFE6EF}">
      <dgm:prSet/>
      <dgm:spPr/>
      <dgm:t>
        <a:bodyPr/>
        <a:lstStyle/>
        <a:p>
          <a:endParaRPr lang="en-US"/>
        </a:p>
      </dgm:t>
    </dgm:pt>
    <dgm:pt modelId="{1B584227-8EC9-4689-95A0-CD3B1DDA25E7}" type="sibTrans" cxnId="{EEAFC79F-4976-402A-9B96-EC87E0AFE6EF}">
      <dgm:prSet/>
      <dgm:spPr/>
      <dgm:t>
        <a:bodyPr/>
        <a:lstStyle/>
        <a:p>
          <a:endParaRPr lang="en-US"/>
        </a:p>
      </dgm:t>
    </dgm:pt>
    <dgm:pt modelId="{57E78541-8B8E-4BE6-A2FB-4AF271B1CAD5}">
      <dgm:prSet phldrT="[Text]"/>
      <dgm:spPr/>
      <dgm:t>
        <a:bodyPr/>
        <a:lstStyle/>
        <a:p>
          <a:endParaRPr lang="en-US" dirty="0"/>
        </a:p>
      </dgm:t>
    </dgm:pt>
    <dgm:pt modelId="{2EC4E568-EBA9-402B-9425-FA0357E70836}" type="parTrans" cxnId="{8F1B4B79-9D16-4211-AAF8-34AA82B104C8}">
      <dgm:prSet/>
      <dgm:spPr/>
      <dgm:t>
        <a:bodyPr/>
        <a:lstStyle/>
        <a:p>
          <a:endParaRPr lang="en-US"/>
        </a:p>
      </dgm:t>
    </dgm:pt>
    <dgm:pt modelId="{51B0F153-A0D8-454F-BF18-4D6685EA6AB5}" type="sibTrans" cxnId="{8F1B4B79-9D16-4211-AAF8-34AA82B104C8}">
      <dgm:prSet/>
      <dgm:spPr/>
      <dgm:t>
        <a:bodyPr/>
        <a:lstStyle/>
        <a:p>
          <a:endParaRPr lang="en-US"/>
        </a:p>
      </dgm:t>
    </dgm:pt>
    <dgm:pt modelId="{D950B71F-BA4B-401C-983A-C6D0DA91B033}">
      <dgm:prSet phldrT="[Text]"/>
      <dgm:spPr/>
      <dgm:t>
        <a:bodyPr/>
        <a:lstStyle/>
        <a:p>
          <a:r>
            <a:rPr lang="en-US" dirty="0"/>
            <a:t>Physical</a:t>
          </a:r>
        </a:p>
      </dgm:t>
    </dgm:pt>
    <dgm:pt modelId="{0C8A9870-D16E-4371-B332-71B05828375A}" type="parTrans" cxnId="{FA4FC5D9-E8A3-4AC4-B911-8BB220A9055A}">
      <dgm:prSet/>
      <dgm:spPr/>
      <dgm:t>
        <a:bodyPr/>
        <a:lstStyle/>
        <a:p>
          <a:endParaRPr lang="en-US"/>
        </a:p>
      </dgm:t>
    </dgm:pt>
    <dgm:pt modelId="{A8BD3FF4-78F2-4862-B6F7-6AEBEF3EA5F1}" type="sibTrans" cxnId="{FA4FC5D9-E8A3-4AC4-B911-8BB220A9055A}">
      <dgm:prSet/>
      <dgm:spPr/>
      <dgm:t>
        <a:bodyPr/>
        <a:lstStyle/>
        <a:p>
          <a:endParaRPr lang="en-US"/>
        </a:p>
      </dgm:t>
    </dgm:pt>
    <dgm:pt modelId="{29348789-8D03-4108-BFF2-AB4BDBE2DE19}">
      <dgm:prSet phldrT="[Text]"/>
      <dgm:spPr/>
      <dgm:t>
        <a:bodyPr/>
        <a:lstStyle/>
        <a:p>
          <a:r>
            <a:rPr lang="en-US" dirty="0"/>
            <a:t>Mechanical</a:t>
          </a:r>
        </a:p>
      </dgm:t>
    </dgm:pt>
    <dgm:pt modelId="{82F067A5-5B79-432D-BA7D-C5CB42963910}" type="parTrans" cxnId="{78A92E0D-E8AB-4D7C-AB37-B9EBFC9C812B}">
      <dgm:prSet/>
      <dgm:spPr/>
      <dgm:t>
        <a:bodyPr/>
        <a:lstStyle/>
        <a:p>
          <a:endParaRPr lang="en-US"/>
        </a:p>
      </dgm:t>
    </dgm:pt>
    <dgm:pt modelId="{B7B400A5-FD0D-43A0-86C7-2728E4FF691C}" type="sibTrans" cxnId="{78A92E0D-E8AB-4D7C-AB37-B9EBFC9C812B}">
      <dgm:prSet/>
      <dgm:spPr/>
      <dgm:t>
        <a:bodyPr/>
        <a:lstStyle/>
        <a:p>
          <a:endParaRPr lang="en-US"/>
        </a:p>
      </dgm:t>
    </dgm:pt>
    <dgm:pt modelId="{7550CCA3-52A1-40B3-AFB8-F5E34350C04B}">
      <dgm:prSet phldrT="[Text]"/>
      <dgm:spPr/>
      <dgm:t>
        <a:bodyPr/>
        <a:lstStyle/>
        <a:p>
          <a:r>
            <a:rPr lang="en-US" dirty="0"/>
            <a:t>Regulatory</a:t>
          </a:r>
        </a:p>
      </dgm:t>
    </dgm:pt>
    <dgm:pt modelId="{E6D45146-3B3E-454B-AB08-129BC7B31573}" type="parTrans" cxnId="{1D8D8105-966E-4B64-A194-285A0195BFAD}">
      <dgm:prSet/>
      <dgm:spPr/>
      <dgm:t>
        <a:bodyPr/>
        <a:lstStyle/>
        <a:p>
          <a:endParaRPr lang="en-US"/>
        </a:p>
      </dgm:t>
    </dgm:pt>
    <dgm:pt modelId="{E1345939-0539-4700-B35E-D827889C55EF}" type="sibTrans" cxnId="{1D8D8105-966E-4B64-A194-285A0195BFAD}">
      <dgm:prSet/>
      <dgm:spPr/>
      <dgm:t>
        <a:bodyPr/>
        <a:lstStyle/>
        <a:p>
          <a:endParaRPr lang="en-US"/>
        </a:p>
      </dgm:t>
    </dgm:pt>
    <dgm:pt modelId="{60EF5842-C8D5-4A5C-9EAC-42E9E127792E}">
      <dgm:prSet phldrT="[Text]"/>
      <dgm:spPr/>
      <dgm:t>
        <a:bodyPr/>
        <a:lstStyle/>
        <a:p>
          <a:r>
            <a:rPr lang="en-US" dirty="0"/>
            <a:t>Cost</a:t>
          </a:r>
        </a:p>
      </dgm:t>
    </dgm:pt>
    <dgm:pt modelId="{672E3851-FC03-428A-8F5F-A7A99F902C62}" type="parTrans" cxnId="{8BDCC5B4-3D86-43F5-8F21-8605F91FD4C8}">
      <dgm:prSet/>
      <dgm:spPr/>
      <dgm:t>
        <a:bodyPr/>
        <a:lstStyle/>
        <a:p>
          <a:endParaRPr lang="en-US"/>
        </a:p>
      </dgm:t>
    </dgm:pt>
    <dgm:pt modelId="{DCFD16FC-939A-43BE-954D-FEDDCA311466}" type="sibTrans" cxnId="{8BDCC5B4-3D86-43F5-8F21-8605F91FD4C8}">
      <dgm:prSet/>
      <dgm:spPr/>
      <dgm:t>
        <a:bodyPr/>
        <a:lstStyle/>
        <a:p>
          <a:endParaRPr lang="en-US"/>
        </a:p>
      </dgm:t>
    </dgm:pt>
    <dgm:pt modelId="{BE11FA3E-DDB3-4B74-A459-910CF1A39250}" type="pres">
      <dgm:prSet presAssocID="{C458CAAF-420A-4E3D-9D65-FBA217540191}" presName="Name0" presStyleCnt="0">
        <dgm:presLayoutVars>
          <dgm:dir/>
          <dgm:animLvl val="lvl"/>
          <dgm:resizeHandles val="exact"/>
        </dgm:presLayoutVars>
      </dgm:prSet>
      <dgm:spPr/>
    </dgm:pt>
    <dgm:pt modelId="{46B56AEA-233E-489C-8C62-E5C949FA802D}" type="pres">
      <dgm:prSet presAssocID="{C458CAAF-420A-4E3D-9D65-FBA217540191}" presName="tSp" presStyleCnt="0"/>
      <dgm:spPr/>
    </dgm:pt>
    <dgm:pt modelId="{8C291D71-1CA6-4AD0-B69C-932B8FD04308}" type="pres">
      <dgm:prSet presAssocID="{C458CAAF-420A-4E3D-9D65-FBA217540191}" presName="bSp" presStyleCnt="0"/>
      <dgm:spPr/>
    </dgm:pt>
    <dgm:pt modelId="{CBD1CE34-5005-41BA-A317-82A0528FD57E}" type="pres">
      <dgm:prSet presAssocID="{C458CAAF-420A-4E3D-9D65-FBA217540191}" presName="process" presStyleCnt="0"/>
      <dgm:spPr/>
    </dgm:pt>
    <dgm:pt modelId="{10BDEFF4-9243-4753-83FB-79CF9875FD56}" type="pres">
      <dgm:prSet presAssocID="{FDA01C44-475A-49FA-997B-F8FE6A32F782}" presName="composite1" presStyleCnt="0"/>
      <dgm:spPr/>
    </dgm:pt>
    <dgm:pt modelId="{19CFDABA-0F8B-42D7-9FE4-4FA9DC21118D}" type="pres">
      <dgm:prSet presAssocID="{FDA01C44-475A-49FA-997B-F8FE6A32F782}" presName="dummyNode1" presStyleLbl="node1" presStyleIdx="0" presStyleCnt="3"/>
      <dgm:spPr/>
    </dgm:pt>
    <dgm:pt modelId="{2DCF2BF5-8D1C-403D-9BF2-875A3DA25E18}" type="pres">
      <dgm:prSet presAssocID="{FDA01C44-475A-49FA-997B-F8FE6A32F782}" presName="childNode1" presStyleLbl="bgAcc1" presStyleIdx="0" presStyleCnt="3" custLinFactNeighborX="-8966" custLinFactNeighborY="-1812">
        <dgm:presLayoutVars>
          <dgm:bulletEnabled val="1"/>
        </dgm:presLayoutVars>
      </dgm:prSet>
      <dgm:spPr/>
    </dgm:pt>
    <dgm:pt modelId="{1DD231A7-1DCC-44A2-A37C-5D67E26AC1AE}" type="pres">
      <dgm:prSet presAssocID="{FDA01C44-475A-49FA-997B-F8FE6A32F782}" presName="childNode1tx" presStyleLbl="bgAcc1" presStyleIdx="0" presStyleCnt="3">
        <dgm:presLayoutVars>
          <dgm:bulletEnabled val="1"/>
        </dgm:presLayoutVars>
      </dgm:prSet>
      <dgm:spPr/>
    </dgm:pt>
    <dgm:pt modelId="{9B905092-F45E-4666-9BAE-2182EFB2B2A0}" type="pres">
      <dgm:prSet presAssocID="{FDA01C44-475A-49FA-997B-F8FE6A32F782}" presName="parentNode1" presStyleLbl="node1" presStyleIdx="0" presStyleCnt="3">
        <dgm:presLayoutVars>
          <dgm:chMax val="1"/>
          <dgm:bulletEnabled val="1"/>
        </dgm:presLayoutVars>
      </dgm:prSet>
      <dgm:spPr/>
    </dgm:pt>
    <dgm:pt modelId="{17C6E24F-D3EA-4BF9-B912-04C2F9D8C286}" type="pres">
      <dgm:prSet presAssocID="{FDA01C44-475A-49FA-997B-F8FE6A32F782}" presName="connSite1" presStyleCnt="0"/>
      <dgm:spPr/>
    </dgm:pt>
    <dgm:pt modelId="{A3C22735-5804-42F6-8BE4-C33F0AE9A284}" type="pres">
      <dgm:prSet presAssocID="{64B984C7-E3C9-4DFC-8383-E5F5C0A6173C}" presName="Name9" presStyleLbl="sibTrans2D1" presStyleIdx="0" presStyleCnt="2"/>
      <dgm:spPr/>
    </dgm:pt>
    <dgm:pt modelId="{BF6E0BE7-AAA9-4ABF-9070-5AA946924BFA}" type="pres">
      <dgm:prSet presAssocID="{A33F843C-B224-4CDC-B4B1-3899C46E084F}" presName="composite2" presStyleCnt="0"/>
      <dgm:spPr/>
    </dgm:pt>
    <dgm:pt modelId="{44943FDD-6FA1-4C16-8695-098013D175C6}" type="pres">
      <dgm:prSet presAssocID="{A33F843C-B224-4CDC-B4B1-3899C46E084F}" presName="dummyNode2" presStyleLbl="node1" presStyleIdx="0" presStyleCnt="3"/>
      <dgm:spPr/>
    </dgm:pt>
    <dgm:pt modelId="{310F74E9-A08E-4E4D-8372-70A44BB1D06B}" type="pres">
      <dgm:prSet presAssocID="{A33F843C-B224-4CDC-B4B1-3899C46E084F}" presName="childNode2" presStyleLbl="bgAcc1" presStyleIdx="1" presStyleCnt="3">
        <dgm:presLayoutVars>
          <dgm:bulletEnabled val="1"/>
        </dgm:presLayoutVars>
      </dgm:prSet>
      <dgm:spPr/>
    </dgm:pt>
    <dgm:pt modelId="{3ADE1CFA-15F3-4CAD-ABA2-B4825DC0F741}" type="pres">
      <dgm:prSet presAssocID="{A33F843C-B224-4CDC-B4B1-3899C46E084F}" presName="childNode2tx" presStyleLbl="bgAcc1" presStyleIdx="1" presStyleCnt="3">
        <dgm:presLayoutVars>
          <dgm:bulletEnabled val="1"/>
        </dgm:presLayoutVars>
      </dgm:prSet>
      <dgm:spPr/>
    </dgm:pt>
    <dgm:pt modelId="{E896E783-E40C-441A-864D-7FD0E196AE23}" type="pres">
      <dgm:prSet presAssocID="{A33F843C-B224-4CDC-B4B1-3899C46E084F}" presName="parentNode2" presStyleLbl="node1" presStyleIdx="1" presStyleCnt="3">
        <dgm:presLayoutVars>
          <dgm:chMax val="0"/>
          <dgm:bulletEnabled val="1"/>
        </dgm:presLayoutVars>
      </dgm:prSet>
      <dgm:spPr/>
    </dgm:pt>
    <dgm:pt modelId="{594F13F5-387A-42A0-A1E5-14B89F53E7CC}" type="pres">
      <dgm:prSet presAssocID="{A33F843C-B224-4CDC-B4B1-3899C46E084F}" presName="connSite2" presStyleCnt="0"/>
      <dgm:spPr/>
    </dgm:pt>
    <dgm:pt modelId="{87E935FD-9FD5-47B1-955F-127D66D1527B}" type="pres">
      <dgm:prSet presAssocID="{4AC582BF-7852-4291-8780-D63F7DA854E1}" presName="Name18" presStyleLbl="sibTrans2D1" presStyleIdx="1" presStyleCnt="2"/>
      <dgm:spPr/>
    </dgm:pt>
    <dgm:pt modelId="{34F11199-1533-4D25-8202-A77279F9EE2D}" type="pres">
      <dgm:prSet presAssocID="{FF0F8786-1B0F-4AFA-BA1F-E90BA8AD9132}" presName="composite1" presStyleCnt="0"/>
      <dgm:spPr/>
    </dgm:pt>
    <dgm:pt modelId="{340055E0-D249-4516-A237-27AC12AF167C}" type="pres">
      <dgm:prSet presAssocID="{FF0F8786-1B0F-4AFA-BA1F-E90BA8AD9132}" presName="dummyNode1" presStyleLbl="node1" presStyleIdx="1" presStyleCnt="3"/>
      <dgm:spPr/>
    </dgm:pt>
    <dgm:pt modelId="{55C57EFB-97F6-460E-B401-7EFA9F35B5C4}" type="pres">
      <dgm:prSet presAssocID="{FF0F8786-1B0F-4AFA-BA1F-E90BA8AD9132}" presName="childNode1" presStyleLbl="bgAcc1" presStyleIdx="2" presStyleCnt="3">
        <dgm:presLayoutVars>
          <dgm:bulletEnabled val="1"/>
        </dgm:presLayoutVars>
      </dgm:prSet>
      <dgm:spPr/>
    </dgm:pt>
    <dgm:pt modelId="{923BC052-2609-4955-A974-EB06CDB32A0F}" type="pres">
      <dgm:prSet presAssocID="{FF0F8786-1B0F-4AFA-BA1F-E90BA8AD9132}" presName="childNode1tx" presStyleLbl="bgAcc1" presStyleIdx="2" presStyleCnt="3">
        <dgm:presLayoutVars>
          <dgm:bulletEnabled val="1"/>
        </dgm:presLayoutVars>
      </dgm:prSet>
      <dgm:spPr/>
    </dgm:pt>
    <dgm:pt modelId="{92E2CD9F-2C70-4FEE-BC13-1F5C34282A3A}" type="pres">
      <dgm:prSet presAssocID="{FF0F8786-1B0F-4AFA-BA1F-E90BA8AD9132}" presName="parentNode1" presStyleLbl="node1" presStyleIdx="2" presStyleCnt="3">
        <dgm:presLayoutVars>
          <dgm:chMax val="1"/>
          <dgm:bulletEnabled val="1"/>
        </dgm:presLayoutVars>
      </dgm:prSet>
      <dgm:spPr/>
    </dgm:pt>
    <dgm:pt modelId="{1BBEC937-9EE4-4F32-8ACB-4E6ADC4D6C31}" type="pres">
      <dgm:prSet presAssocID="{FF0F8786-1B0F-4AFA-BA1F-E90BA8AD9132}" presName="connSite1" presStyleCnt="0"/>
      <dgm:spPr/>
    </dgm:pt>
  </dgm:ptLst>
  <dgm:cxnLst>
    <dgm:cxn modelId="{F99A4E00-C5F6-4C9B-96B0-7C963071FBF4}" type="presOf" srcId="{DAF429DE-8545-4142-99DE-12862F322004}" destId="{923BC052-2609-4955-A974-EB06CDB32A0F}" srcOrd="1" destOrd="0" presId="urn:microsoft.com/office/officeart/2005/8/layout/hProcess4"/>
    <dgm:cxn modelId="{9EDDF200-B7D9-4943-883E-FBB87C37A7EE}" srcId="{C458CAAF-420A-4E3D-9D65-FBA217540191}" destId="{FF0F8786-1B0F-4AFA-BA1F-E90BA8AD9132}" srcOrd="2" destOrd="0" parTransId="{8858B471-624B-46D2-9169-80703CB5824B}" sibTransId="{756C50C4-A878-4674-942A-C0CE6587E376}"/>
    <dgm:cxn modelId="{9DEAC703-1225-42CB-ACA7-00441C350DB2}" type="presOf" srcId="{DAF429DE-8545-4142-99DE-12862F322004}" destId="{55C57EFB-97F6-460E-B401-7EFA9F35B5C4}" srcOrd="0" destOrd="0" presId="urn:microsoft.com/office/officeart/2005/8/layout/hProcess4"/>
    <dgm:cxn modelId="{02F57204-4816-4A19-8B60-55E1A8FE9DA0}" type="presOf" srcId="{E920B225-22BD-46A9-A47E-DEDCB0213306}" destId="{3ADE1CFA-15F3-4CAD-ABA2-B4825DC0F741}" srcOrd="1" destOrd="1" presId="urn:microsoft.com/office/officeart/2005/8/layout/hProcess4"/>
    <dgm:cxn modelId="{1D8D8105-966E-4B64-A194-285A0195BFAD}" srcId="{1B075544-E937-4437-BA68-45FFF9DE825C}" destId="{7550CCA3-52A1-40B3-AFB8-F5E34350C04B}" srcOrd="2" destOrd="0" parTransId="{E6D45146-3B3E-454B-AB08-129BC7B31573}" sibTransId="{E1345939-0539-4700-B35E-D827889C55EF}"/>
    <dgm:cxn modelId="{608D500C-AE30-48EA-BB31-F87B78FDC672}" type="presOf" srcId="{D6E29168-CE64-4AEF-876C-4AE4DBED6036}" destId="{55C57EFB-97F6-460E-B401-7EFA9F35B5C4}" srcOrd="0" destOrd="1" presId="urn:microsoft.com/office/officeart/2005/8/layout/hProcess4"/>
    <dgm:cxn modelId="{78A92E0D-E8AB-4D7C-AB37-B9EBFC9C812B}" srcId="{1B075544-E937-4437-BA68-45FFF9DE825C}" destId="{29348789-8D03-4108-BFF2-AB4BDBE2DE19}" srcOrd="1" destOrd="0" parTransId="{82F067A5-5B79-432D-BA7D-C5CB42963910}" sibTransId="{B7B400A5-FD0D-43A0-86C7-2728E4FF691C}"/>
    <dgm:cxn modelId="{6D1C230F-65A1-4C34-BF94-C1A838AEB3E5}" type="presOf" srcId="{FF0F8786-1B0F-4AFA-BA1F-E90BA8AD9132}" destId="{92E2CD9F-2C70-4FEE-BC13-1F5C34282A3A}" srcOrd="0" destOrd="0" presId="urn:microsoft.com/office/officeart/2005/8/layout/hProcess4"/>
    <dgm:cxn modelId="{D4D78911-0017-43EE-8D66-34F9109D4A78}" type="presOf" srcId="{B53EFD40-F323-4847-812F-085581B04DE2}" destId="{3ADE1CFA-15F3-4CAD-ABA2-B4825DC0F741}" srcOrd="1" destOrd="0" presId="urn:microsoft.com/office/officeart/2005/8/layout/hProcess4"/>
    <dgm:cxn modelId="{EFCB2D14-0E25-4AF8-BB7D-8F72B3DB648F}" type="presOf" srcId="{57E78541-8B8E-4BE6-A2FB-4AF271B1CAD5}" destId="{2DCF2BF5-8D1C-403D-9BF2-875A3DA25E18}" srcOrd="0" destOrd="5" presId="urn:microsoft.com/office/officeart/2005/8/layout/hProcess4"/>
    <dgm:cxn modelId="{8AD23F1B-4F24-4A29-BA1E-1199A65E36CC}" srcId="{FDA01C44-475A-49FA-997B-F8FE6A32F782}" destId="{1B075544-E937-4437-BA68-45FFF9DE825C}" srcOrd="0" destOrd="0" parTransId="{C81FB0DB-7046-4D0B-9D7B-1439C46C5E65}" sibTransId="{732166D6-5EA7-4E2C-8430-6A473B3EF7E0}"/>
    <dgm:cxn modelId="{36E4E71F-5B81-42C7-803B-86BA19515401}" srcId="{C458CAAF-420A-4E3D-9D65-FBA217540191}" destId="{FDA01C44-475A-49FA-997B-F8FE6A32F782}" srcOrd="0" destOrd="0" parTransId="{382ED45E-30CB-4C2B-B441-39C55ABD781C}" sibTransId="{64B984C7-E3C9-4DFC-8383-E5F5C0A6173C}"/>
    <dgm:cxn modelId="{E5CFC821-6B47-470D-9B66-662F60C034F3}" srcId="{C458CAAF-420A-4E3D-9D65-FBA217540191}" destId="{A33F843C-B224-4CDC-B4B1-3899C46E084F}" srcOrd="1" destOrd="0" parTransId="{FC6114A9-23C9-478E-A76A-69F0E5AA5FB2}" sibTransId="{4AC582BF-7852-4291-8780-D63F7DA854E1}"/>
    <dgm:cxn modelId="{A272013E-E287-4D24-AC2D-25AD4C8A9653}" type="presOf" srcId="{60EF5842-C8D5-4A5C-9EAC-42E9E127792E}" destId="{2DCF2BF5-8D1C-403D-9BF2-875A3DA25E18}" srcOrd="0" destOrd="4" presId="urn:microsoft.com/office/officeart/2005/8/layout/hProcess4"/>
    <dgm:cxn modelId="{227FE95B-EF3B-4B4E-86DA-9FF4C9DFCDC2}" type="presOf" srcId="{4AC582BF-7852-4291-8780-D63F7DA854E1}" destId="{87E935FD-9FD5-47B1-955F-127D66D1527B}" srcOrd="0" destOrd="0" presId="urn:microsoft.com/office/officeart/2005/8/layout/hProcess4"/>
    <dgm:cxn modelId="{CF96455D-5317-4C01-BAED-DCC119081EC1}" type="presOf" srcId="{E920B225-22BD-46A9-A47E-DEDCB0213306}" destId="{310F74E9-A08E-4E4D-8372-70A44BB1D06B}" srcOrd="0" destOrd="1" presId="urn:microsoft.com/office/officeart/2005/8/layout/hProcess4"/>
    <dgm:cxn modelId="{7973614A-CAFC-4015-8BB8-72E9BCC11C71}" type="presOf" srcId="{57E78541-8B8E-4BE6-A2FB-4AF271B1CAD5}" destId="{1DD231A7-1DCC-44A2-A37C-5D67E26AC1AE}" srcOrd="1" destOrd="5" presId="urn:microsoft.com/office/officeart/2005/8/layout/hProcess4"/>
    <dgm:cxn modelId="{D6FF064C-46C5-4DD1-8BA7-0566791251C1}" type="presOf" srcId="{D950B71F-BA4B-401C-983A-C6D0DA91B033}" destId="{2DCF2BF5-8D1C-403D-9BF2-875A3DA25E18}" srcOrd="0" destOrd="1" presId="urn:microsoft.com/office/officeart/2005/8/layout/hProcess4"/>
    <dgm:cxn modelId="{20DD7B4D-9180-46E7-ACB8-E86680D4DA45}" srcId="{FF0F8786-1B0F-4AFA-BA1F-E90BA8AD9132}" destId="{DAF429DE-8545-4142-99DE-12862F322004}" srcOrd="0" destOrd="0" parTransId="{638FF5F5-24F4-40EE-96F7-DAAB25DD6172}" sibTransId="{27AAB2A7-8626-4601-8326-E30BC0B3DEEB}"/>
    <dgm:cxn modelId="{902B576E-AD66-487C-9C99-59CB90AB8501}" srcId="{A33F843C-B224-4CDC-B4B1-3899C46E084F}" destId="{E920B225-22BD-46A9-A47E-DEDCB0213306}" srcOrd="1" destOrd="0" parTransId="{78657386-24E7-4671-948C-0EF17B349455}" sibTransId="{D4580CE4-C1A9-4402-B1FA-2AEB31F785B3}"/>
    <dgm:cxn modelId="{6B697050-C5F2-46C8-B5F2-0A4E9B80C157}" type="presOf" srcId="{7550CCA3-52A1-40B3-AFB8-F5E34350C04B}" destId="{2DCF2BF5-8D1C-403D-9BF2-875A3DA25E18}" srcOrd="0" destOrd="3" presId="urn:microsoft.com/office/officeart/2005/8/layout/hProcess4"/>
    <dgm:cxn modelId="{13AD1676-D8E5-4EA5-94C2-77E9C818B2B4}" type="presOf" srcId="{29348789-8D03-4108-BFF2-AB4BDBE2DE19}" destId="{2DCF2BF5-8D1C-403D-9BF2-875A3DA25E18}" srcOrd="0" destOrd="2" presId="urn:microsoft.com/office/officeart/2005/8/layout/hProcess4"/>
    <dgm:cxn modelId="{0B3ECD57-663A-4093-A533-2483273F23F4}" type="presOf" srcId="{60EF5842-C8D5-4A5C-9EAC-42E9E127792E}" destId="{1DD231A7-1DCC-44A2-A37C-5D67E26AC1AE}" srcOrd="1" destOrd="4" presId="urn:microsoft.com/office/officeart/2005/8/layout/hProcess4"/>
    <dgm:cxn modelId="{70D7F358-3131-43F0-A968-C6E4949CCF77}" type="presOf" srcId="{B53EFD40-F323-4847-812F-085581B04DE2}" destId="{310F74E9-A08E-4E4D-8372-70A44BB1D06B}" srcOrd="0" destOrd="0" presId="urn:microsoft.com/office/officeart/2005/8/layout/hProcess4"/>
    <dgm:cxn modelId="{8F1B4B79-9D16-4211-AAF8-34AA82B104C8}" srcId="{FDA01C44-475A-49FA-997B-F8FE6A32F782}" destId="{57E78541-8B8E-4BE6-A2FB-4AF271B1CAD5}" srcOrd="1" destOrd="0" parTransId="{2EC4E568-EBA9-402B-9425-FA0357E70836}" sibTransId="{51B0F153-A0D8-454F-BF18-4D6685EA6AB5}"/>
    <dgm:cxn modelId="{9BF82D7C-9831-4502-8547-ABE3CDF4AF29}" type="presOf" srcId="{29348789-8D03-4108-BFF2-AB4BDBE2DE19}" destId="{1DD231A7-1DCC-44A2-A37C-5D67E26AC1AE}" srcOrd="1" destOrd="2" presId="urn:microsoft.com/office/officeart/2005/8/layout/hProcess4"/>
    <dgm:cxn modelId="{13ACFB7D-9B3E-4780-BB16-405D129CD5C2}" type="presOf" srcId="{A33F843C-B224-4CDC-B4B1-3899C46E084F}" destId="{E896E783-E40C-441A-864D-7FD0E196AE23}" srcOrd="0" destOrd="0" presId="urn:microsoft.com/office/officeart/2005/8/layout/hProcess4"/>
    <dgm:cxn modelId="{807AFA87-672C-4F54-BAE2-993C7624871C}" type="presOf" srcId="{C458CAAF-420A-4E3D-9D65-FBA217540191}" destId="{BE11FA3E-DDB3-4B74-A459-910CF1A39250}" srcOrd="0" destOrd="0" presId="urn:microsoft.com/office/officeart/2005/8/layout/hProcess4"/>
    <dgm:cxn modelId="{E08FAD98-06AB-404C-B912-6B3612990A08}" type="presOf" srcId="{FDA01C44-475A-49FA-997B-F8FE6A32F782}" destId="{9B905092-F45E-4666-9BAE-2182EFB2B2A0}" srcOrd="0" destOrd="0" presId="urn:microsoft.com/office/officeart/2005/8/layout/hProcess4"/>
    <dgm:cxn modelId="{EEAFC79F-4976-402A-9B96-EC87E0AFE6EF}" srcId="{FF0F8786-1B0F-4AFA-BA1F-E90BA8AD9132}" destId="{D6E29168-CE64-4AEF-876C-4AE4DBED6036}" srcOrd="1" destOrd="0" parTransId="{68316ACC-1290-41C9-A558-BF33134CA30A}" sibTransId="{1B584227-8EC9-4689-95A0-CD3B1DDA25E7}"/>
    <dgm:cxn modelId="{73D2C5AC-4DE2-4733-BB84-9D72E37E8D66}" type="presOf" srcId="{1B075544-E937-4437-BA68-45FFF9DE825C}" destId="{2DCF2BF5-8D1C-403D-9BF2-875A3DA25E18}" srcOrd="0" destOrd="0" presId="urn:microsoft.com/office/officeart/2005/8/layout/hProcess4"/>
    <dgm:cxn modelId="{8BDCC5B4-3D86-43F5-8F21-8605F91FD4C8}" srcId="{1B075544-E937-4437-BA68-45FFF9DE825C}" destId="{60EF5842-C8D5-4A5C-9EAC-42E9E127792E}" srcOrd="3" destOrd="0" parTransId="{672E3851-FC03-428A-8F5F-A7A99F902C62}" sibTransId="{DCFD16FC-939A-43BE-954D-FEDDCA311466}"/>
    <dgm:cxn modelId="{F35527B7-6E75-4AC4-997B-A1B5E89C8673}" type="presOf" srcId="{7550CCA3-52A1-40B3-AFB8-F5E34350C04B}" destId="{1DD231A7-1DCC-44A2-A37C-5D67E26AC1AE}" srcOrd="1" destOrd="3" presId="urn:microsoft.com/office/officeart/2005/8/layout/hProcess4"/>
    <dgm:cxn modelId="{82650AC2-AE0A-4ED3-9E35-B31DBAC57EC4}" type="presOf" srcId="{64B984C7-E3C9-4DFC-8383-E5F5C0A6173C}" destId="{A3C22735-5804-42F6-8BE4-C33F0AE9A284}" srcOrd="0" destOrd="0" presId="urn:microsoft.com/office/officeart/2005/8/layout/hProcess4"/>
    <dgm:cxn modelId="{0C640CCD-F12F-4113-8261-09F98ADBA845}" srcId="{A33F843C-B224-4CDC-B4B1-3899C46E084F}" destId="{B53EFD40-F323-4847-812F-085581B04DE2}" srcOrd="0" destOrd="0" parTransId="{1D067FFF-ECDC-4A96-B2AD-21CCA24C4984}" sibTransId="{641EE3F3-C217-40B8-9BCF-E7352CBA85D1}"/>
    <dgm:cxn modelId="{FA4FC5D9-E8A3-4AC4-B911-8BB220A9055A}" srcId="{1B075544-E937-4437-BA68-45FFF9DE825C}" destId="{D950B71F-BA4B-401C-983A-C6D0DA91B033}" srcOrd="0" destOrd="0" parTransId="{0C8A9870-D16E-4371-B332-71B05828375A}" sibTransId="{A8BD3FF4-78F2-4862-B6F7-6AEBEF3EA5F1}"/>
    <dgm:cxn modelId="{70D7D3F2-860B-4384-A8ED-23401C802956}" type="presOf" srcId="{D950B71F-BA4B-401C-983A-C6D0DA91B033}" destId="{1DD231A7-1DCC-44A2-A37C-5D67E26AC1AE}" srcOrd="1" destOrd="1" presId="urn:microsoft.com/office/officeart/2005/8/layout/hProcess4"/>
    <dgm:cxn modelId="{15B481F6-8E5B-4A02-914D-529AC1C28AC1}" type="presOf" srcId="{D6E29168-CE64-4AEF-876C-4AE4DBED6036}" destId="{923BC052-2609-4955-A974-EB06CDB32A0F}" srcOrd="1" destOrd="1" presId="urn:microsoft.com/office/officeart/2005/8/layout/hProcess4"/>
    <dgm:cxn modelId="{8FC795F8-D0D4-484B-9C32-96D00D1451C9}" type="presOf" srcId="{1B075544-E937-4437-BA68-45FFF9DE825C}" destId="{1DD231A7-1DCC-44A2-A37C-5D67E26AC1AE}" srcOrd="1" destOrd="0" presId="urn:microsoft.com/office/officeart/2005/8/layout/hProcess4"/>
    <dgm:cxn modelId="{50A7793E-0DB7-4705-93F8-6B432C5CB92D}" type="presParOf" srcId="{BE11FA3E-DDB3-4B74-A459-910CF1A39250}" destId="{46B56AEA-233E-489C-8C62-E5C949FA802D}" srcOrd="0" destOrd="0" presId="urn:microsoft.com/office/officeart/2005/8/layout/hProcess4"/>
    <dgm:cxn modelId="{11FB15F0-03D4-4CCE-A584-1BB27EB23506}" type="presParOf" srcId="{BE11FA3E-DDB3-4B74-A459-910CF1A39250}" destId="{8C291D71-1CA6-4AD0-B69C-932B8FD04308}" srcOrd="1" destOrd="0" presId="urn:microsoft.com/office/officeart/2005/8/layout/hProcess4"/>
    <dgm:cxn modelId="{B88041E5-6247-42A3-9CE0-FFB07F469AD8}" type="presParOf" srcId="{BE11FA3E-DDB3-4B74-A459-910CF1A39250}" destId="{CBD1CE34-5005-41BA-A317-82A0528FD57E}" srcOrd="2" destOrd="0" presId="urn:microsoft.com/office/officeart/2005/8/layout/hProcess4"/>
    <dgm:cxn modelId="{71CAFA6C-5AEB-4ED2-AA7D-09BE163E8A8D}" type="presParOf" srcId="{CBD1CE34-5005-41BA-A317-82A0528FD57E}" destId="{10BDEFF4-9243-4753-83FB-79CF9875FD56}" srcOrd="0" destOrd="0" presId="urn:microsoft.com/office/officeart/2005/8/layout/hProcess4"/>
    <dgm:cxn modelId="{D4B6525C-1352-4FD1-8B32-A7041BC3E5FE}" type="presParOf" srcId="{10BDEFF4-9243-4753-83FB-79CF9875FD56}" destId="{19CFDABA-0F8B-42D7-9FE4-4FA9DC21118D}" srcOrd="0" destOrd="0" presId="urn:microsoft.com/office/officeart/2005/8/layout/hProcess4"/>
    <dgm:cxn modelId="{910AA42B-BD51-4340-9519-E18DFB8BE5DF}" type="presParOf" srcId="{10BDEFF4-9243-4753-83FB-79CF9875FD56}" destId="{2DCF2BF5-8D1C-403D-9BF2-875A3DA25E18}" srcOrd="1" destOrd="0" presId="urn:microsoft.com/office/officeart/2005/8/layout/hProcess4"/>
    <dgm:cxn modelId="{C8E474C4-819F-4540-BCE8-77F05F966D4B}" type="presParOf" srcId="{10BDEFF4-9243-4753-83FB-79CF9875FD56}" destId="{1DD231A7-1DCC-44A2-A37C-5D67E26AC1AE}" srcOrd="2" destOrd="0" presId="urn:microsoft.com/office/officeart/2005/8/layout/hProcess4"/>
    <dgm:cxn modelId="{B40FBE6A-A92A-4393-962A-3DAE2F0AF070}" type="presParOf" srcId="{10BDEFF4-9243-4753-83FB-79CF9875FD56}" destId="{9B905092-F45E-4666-9BAE-2182EFB2B2A0}" srcOrd="3" destOrd="0" presId="urn:microsoft.com/office/officeart/2005/8/layout/hProcess4"/>
    <dgm:cxn modelId="{4D09EDB4-2414-4802-BE0A-A6A413C1359E}" type="presParOf" srcId="{10BDEFF4-9243-4753-83FB-79CF9875FD56}" destId="{17C6E24F-D3EA-4BF9-B912-04C2F9D8C286}" srcOrd="4" destOrd="0" presId="urn:microsoft.com/office/officeart/2005/8/layout/hProcess4"/>
    <dgm:cxn modelId="{C243D5AE-FAD6-4D07-A203-439FDA924D41}" type="presParOf" srcId="{CBD1CE34-5005-41BA-A317-82A0528FD57E}" destId="{A3C22735-5804-42F6-8BE4-C33F0AE9A284}" srcOrd="1" destOrd="0" presId="urn:microsoft.com/office/officeart/2005/8/layout/hProcess4"/>
    <dgm:cxn modelId="{D0F74CC2-C562-4A85-9E24-4CBA2CB4BFFB}" type="presParOf" srcId="{CBD1CE34-5005-41BA-A317-82A0528FD57E}" destId="{BF6E0BE7-AAA9-4ABF-9070-5AA946924BFA}" srcOrd="2" destOrd="0" presId="urn:microsoft.com/office/officeart/2005/8/layout/hProcess4"/>
    <dgm:cxn modelId="{42B43237-A69D-43A7-B15B-9DC685E5571B}" type="presParOf" srcId="{BF6E0BE7-AAA9-4ABF-9070-5AA946924BFA}" destId="{44943FDD-6FA1-4C16-8695-098013D175C6}" srcOrd="0" destOrd="0" presId="urn:microsoft.com/office/officeart/2005/8/layout/hProcess4"/>
    <dgm:cxn modelId="{9BC03543-AB28-42A7-BF9F-EA47C47E5B4A}" type="presParOf" srcId="{BF6E0BE7-AAA9-4ABF-9070-5AA946924BFA}" destId="{310F74E9-A08E-4E4D-8372-70A44BB1D06B}" srcOrd="1" destOrd="0" presId="urn:microsoft.com/office/officeart/2005/8/layout/hProcess4"/>
    <dgm:cxn modelId="{83554961-120C-4A3A-A675-5A3D7D0DFF2B}" type="presParOf" srcId="{BF6E0BE7-AAA9-4ABF-9070-5AA946924BFA}" destId="{3ADE1CFA-15F3-4CAD-ABA2-B4825DC0F741}" srcOrd="2" destOrd="0" presId="urn:microsoft.com/office/officeart/2005/8/layout/hProcess4"/>
    <dgm:cxn modelId="{84CD5DBF-B56E-40B2-9D0D-529B6C46A5B9}" type="presParOf" srcId="{BF6E0BE7-AAA9-4ABF-9070-5AA946924BFA}" destId="{E896E783-E40C-441A-864D-7FD0E196AE23}" srcOrd="3" destOrd="0" presId="urn:microsoft.com/office/officeart/2005/8/layout/hProcess4"/>
    <dgm:cxn modelId="{5E73BD87-E5D1-4C16-B3C9-FD0FE2FAE155}" type="presParOf" srcId="{BF6E0BE7-AAA9-4ABF-9070-5AA946924BFA}" destId="{594F13F5-387A-42A0-A1E5-14B89F53E7CC}" srcOrd="4" destOrd="0" presId="urn:microsoft.com/office/officeart/2005/8/layout/hProcess4"/>
    <dgm:cxn modelId="{CE08FC92-3903-49F3-97B3-1655688643E8}" type="presParOf" srcId="{CBD1CE34-5005-41BA-A317-82A0528FD57E}" destId="{87E935FD-9FD5-47B1-955F-127D66D1527B}" srcOrd="3" destOrd="0" presId="urn:microsoft.com/office/officeart/2005/8/layout/hProcess4"/>
    <dgm:cxn modelId="{BB387433-6E55-4CCD-8F59-C655D7D12651}" type="presParOf" srcId="{CBD1CE34-5005-41BA-A317-82A0528FD57E}" destId="{34F11199-1533-4D25-8202-A77279F9EE2D}" srcOrd="4" destOrd="0" presId="urn:microsoft.com/office/officeart/2005/8/layout/hProcess4"/>
    <dgm:cxn modelId="{88B2D43E-0D1E-463D-B933-7924C55E29B6}" type="presParOf" srcId="{34F11199-1533-4D25-8202-A77279F9EE2D}" destId="{340055E0-D249-4516-A237-27AC12AF167C}" srcOrd="0" destOrd="0" presId="urn:microsoft.com/office/officeart/2005/8/layout/hProcess4"/>
    <dgm:cxn modelId="{8DC04590-D8DC-4388-B6E4-519343F41ED7}" type="presParOf" srcId="{34F11199-1533-4D25-8202-A77279F9EE2D}" destId="{55C57EFB-97F6-460E-B401-7EFA9F35B5C4}" srcOrd="1" destOrd="0" presId="urn:microsoft.com/office/officeart/2005/8/layout/hProcess4"/>
    <dgm:cxn modelId="{3877E243-B65A-4C5A-A86A-B3894B79C9D5}" type="presParOf" srcId="{34F11199-1533-4D25-8202-A77279F9EE2D}" destId="{923BC052-2609-4955-A974-EB06CDB32A0F}" srcOrd="2" destOrd="0" presId="urn:microsoft.com/office/officeart/2005/8/layout/hProcess4"/>
    <dgm:cxn modelId="{165EB26A-988A-4D89-B324-8E7B58C42345}" type="presParOf" srcId="{34F11199-1533-4D25-8202-A77279F9EE2D}" destId="{92E2CD9F-2C70-4FEE-BC13-1F5C34282A3A}" srcOrd="3" destOrd="0" presId="urn:microsoft.com/office/officeart/2005/8/layout/hProcess4"/>
    <dgm:cxn modelId="{6834200A-4BCC-4351-9458-32FE3818BBA6}" type="presParOf" srcId="{34F11199-1533-4D25-8202-A77279F9EE2D}" destId="{1BBEC937-9EE4-4F32-8ACB-4E6ADC4D6C3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58CAAF-420A-4E3D-9D65-FBA21754019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33F843C-B224-4CDC-B4B1-3899C46E084F}">
      <dgm:prSet phldrT="[Text]"/>
      <dgm:spPr/>
      <dgm:t>
        <a:bodyPr/>
        <a:lstStyle/>
        <a:p>
          <a:r>
            <a:rPr lang="en-US" dirty="0"/>
            <a:t>Data</a:t>
          </a:r>
        </a:p>
      </dgm:t>
    </dgm:pt>
    <dgm:pt modelId="{FC6114A9-23C9-478E-A76A-69F0E5AA5FB2}" type="parTrans" cxnId="{E5CFC821-6B47-470D-9B66-662F60C034F3}">
      <dgm:prSet/>
      <dgm:spPr/>
      <dgm:t>
        <a:bodyPr/>
        <a:lstStyle/>
        <a:p>
          <a:endParaRPr lang="en-US"/>
        </a:p>
      </dgm:t>
    </dgm:pt>
    <dgm:pt modelId="{4AC582BF-7852-4291-8780-D63F7DA854E1}" type="sibTrans" cxnId="{E5CFC821-6B47-470D-9B66-662F60C034F3}">
      <dgm:prSet/>
      <dgm:spPr/>
      <dgm:t>
        <a:bodyPr/>
        <a:lstStyle/>
        <a:p>
          <a:endParaRPr lang="en-US"/>
        </a:p>
      </dgm:t>
    </dgm:pt>
    <dgm:pt modelId="{B53EFD40-F323-4847-812F-085581B04DE2}">
      <dgm:prSet phldrT="[Text]"/>
      <dgm:spPr/>
      <dgm:t>
        <a:bodyPr/>
        <a:lstStyle/>
        <a:p>
          <a:r>
            <a:rPr lang="en-US" dirty="0"/>
            <a:t> Gather data on candidate materials to compare.</a:t>
          </a:r>
        </a:p>
      </dgm:t>
    </dgm:pt>
    <dgm:pt modelId="{1D067FFF-ECDC-4A96-B2AD-21CCA24C4984}" type="parTrans" cxnId="{0C640CCD-F12F-4113-8261-09F98ADBA845}">
      <dgm:prSet/>
      <dgm:spPr/>
      <dgm:t>
        <a:bodyPr/>
        <a:lstStyle/>
        <a:p>
          <a:endParaRPr lang="en-US"/>
        </a:p>
      </dgm:t>
    </dgm:pt>
    <dgm:pt modelId="{641EE3F3-C217-40B8-9BCF-E7352CBA85D1}" type="sibTrans" cxnId="{0C640CCD-F12F-4113-8261-09F98ADBA845}">
      <dgm:prSet/>
      <dgm:spPr/>
      <dgm:t>
        <a:bodyPr/>
        <a:lstStyle/>
        <a:p>
          <a:endParaRPr lang="en-US"/>
        </a:p>
      </dgm:t>
    </dgm:pt>
    <dgm:pt modelId="{E920B225-22BD-46A9-A47E-DEDCB0213306}">
      <dgm:prSet phldrT="[Text]"/>
      <dgm:spPr/>
      <dgm:t>
        <a:bodyPr/>
        <a:lstStyle/>
        <a:p>
          <a:r>
            <a:rPr lang="en-US" dirty="0"/>
            <a:t> Mechanical data can be provided by supplier or performed by testing lab.</a:t>
          </a:r>
        </a:p>
      </dgm:t>
    </dgm:pt>
    <dgm:pt modelId="{78657386-24E7-4671-948C-0EF17B349455}" type="parTrans" cxnId="{902B576E-AD66-487C-9C99-59CB90AB8501}">
      <dgm:prSet/>
      <dgm:spPr/>
      <dgm:t>
        <a:bodyPr/>
        <a:lstStyle/>
        <a:p>
          <a:endParaRPr lang="en-US"/>
        </a:p>
      </dgm:t>
    </dgm:pt>
    <dgm:pt modelId="{D4580CE4-C1A9-4402-B1FA-2AEB31F785B3}" type="sibTrans" cxnId="{902B576E-AD66-487C-9C99-59CB90AB8501}">
      <dgm:prSet/>
      <dgm:spPr/>
      <dgm:t>
        <a:bodyPr/>
        <a:lstStyle/>
        <a:p>
          <a:endParaRPr lang="en-US"/>
        </a:p>
      </dgm:t>
    </dgm:pt>
    <dgm:pt modelId="{BE11FA3E-DDB3-4B74-A459-910CF1A39250}" type="pres">
      <dgm:prSet presAssocID="{C458CAAF-420A-4E3D-9D65-FBA217540191}" presName="Name0" presStyleCnt="0">
        <dgm:presLayoutVars>
          <dgm:dir/>
          <dgm:animLvl val="lvl"/>
          <dgm:resizeHandles val="exact"/>
        </dgm:presLayoutVars>
      </dgm:prSet>
      <dgm:spPr/>
    </dgm:pt>
    <dgm:pt modelId="{46B56AEA-233E-489C-8C62-E5C949FA802D}" type="pres">
      <dgm:prSet presAssocID="{C458CAAF-420A-4E3D-9D65-FBA217540191}" presName="tSp" presStyleCnt="0"/>
      <dgm:spPr/>
    </dgm:pt>
    <dgm:pt modelId="{8C291D71-1CA6-4AD0-B69C-932B8FD04308}" type="pres">
      <dgm:prSet presAssocID="{C458CAAF-420A-4E3D-9D65-FBA217540191}" presName="bSp" presStyleCnt="0"/>
      <dgm:spPr/>
    </dgm:pt>
    <dgm:pt modelId="{CBD1CE34-5005-41BA-A317-82A0528FD57E}" type="pres">
      <dgm:prSet presAssocID="{C458CAAF-420A-4E3D-9D65-FBA217540191}" presName="process" presStyleCnt="0"/>
      <dgm:spPr/>
    </dgm:pt>
    <dgm:pt modelId="{F2410A89-E0BD-48DB-A58B-A52DBF3989E6}" type="pres">
      <dgm:prSet presAssocID="{A33F843C-B224-4CDC-B4B1-3899C46E084F}" presName="composite1" presStyleCnt="0"/>
      <dgm:spPr/>
    </dgm:pt>
    <dgm:pt modelId="{23D0F059-D59A-4574-9548-FCF8FD6F3310}" type="pres">
      <dgm:prSet presAssocID="{A33F843C-B224-4CDC-B4B1-3899C46E084F}" presName="dummyNode1" presStyleLbl="node1" presStyleIdx="0" presStyleCnt="1"/>
      <dgm:spPr/>
    </dgm:pt>
    <dgm:pt modelId="{DF502B60-2774-4CAA-B414-036252F77BE4}" type="pres">
      <dgm:prSet presAssocID="{A33F843C-B224-4CDC-B4B1-3899C46E084F}" presName="childNode1" presStyleLbl="bgAcc1" presStyleIdx="0" presStyleCnt="1">
        <dgm:presLayoutVars>
          <dgm:bulletEnabled val="1"/>
        </dgm:presLayoutVars>
      </dgm:prSet>
      <dgm:spPr/>
    </dgm:pt>
    <dgm:pt modelId="{03028FFF-046C-461C-B1DB-0207D7B271AE}" type="pres">
      <dgm:prSet presAssocID="{A33F843C-B224-4CDC-B4B1-3899C46E084F}" presName="childNode1tx" presStyleLbl="bgAcc1" presStyleIdx="0" presStyleCnt="1">
        <dgm:presLayoutVars>
          <dgm:bulletEnabled val="1"/>
        </dgm:presLayoutVars>
      </dgm:prSet>
      <dgm:spPr/>
    </dgm:pt>
    <dgm:pt modelId="{3A48A9A0-B3C2-4FC1-9783-2B8E7DA04D08}" type="pres">
      <dgm:prSet presAssocID="{A33F843C-B224-4CDC-B4B1-3899C46E084F}" presName="parentNode1" presStyleLbl="node1" presStyleIdx="0" presStyleCnt="1">
        <dgm:presLayoutVars>
          <dgm:chMax val="1"/>
          <dgm:bulletEnabled val="1"/>
        </dgm:presLayoutVars>
      </dgm:prSet>
      <dgm:spPr/>
    </dgm:pt>
    <dgm:pt modelId="{76504327-D4EA-41F6-9914-2BE15FAE9A87}" type="pres">
      <dgm:prSet presAssocID="{A33F843C-B224-4CDC-B4B1-3899C46E084F}" presName="connSite1" presStyleCnt="0"/>
      <dgm:spPr/>
    </dgm:pt>
  </dgm:ptLst>
  <dgm:cxnLst>
    <dgm:cxn modelId="{3295B701-6C6E-4027-96E0-270610D8A86B}" type="presOf" srcId="{E920B225-22BD-46A9-A47E-DEDCB0213306}" destId="{DF502B60-2774-4CAA-B414-036252F77BE4}" srcOrd="0" destOrd="1" presId="urn:microsoft.com/office/officeart/2005/8/layout/hProcess4"/>
    <dgm:cxn modelId="{45161F17-D7E9-42C4-B65F-4FFE41B7F143}" type="presOf" srcId="{B53EFD40-F323-4847-812F-085581B04DE2}" destId="{DF502B60-2774-4CAA-B414-036252F77BE4}" srcOrd="0" destOrd="0" presId="urn:microsoft.com/office/officeart/2005/8/layout/hProcess4"/>
    <dgm:cxn modelId="{E5CFC821-6B47-470D-9B66-662F60C034F3}" srcId="{C458CAAF-420A-4E3D-9D65-FBA217540191}" destId="{A33F843C-B224-4CDC-B4B1-3899C46E084F}" srcOrd="0" destOrd="0" parTransId="{FC6114A9-23C9-478E-A76A-69F0E5AA5FB2}" sibTransId="{4AC582BF-7852-4291-8780-D63F7DA854E1}"/>
    <dgm:cxn modelId="{902B576E-AD66-487C-9C99-59CB90AB8501}" srcId="{A33F843C-B224-4CDC-B4B1-3899C46E084F}" destId="{E920B225-22BD-46A9-A47E-DEDCB0213306}" srcOrd="1" destOrd="0" parTransId="{78657386-24E7-4671-948C-0EF17B349455}" sibTransId="{D4580CE4-C1A9-4402-B1FA-2AEB31F785B3}"/>
    <dgm:cxn modelId="{21EFA477-B811-4155-9DBE-8BBE9996F9D1}" type="presOf" srcId="{B53EFD40-F323-4847-812F-085581B04DE2}" destId="{03028FFF-046C-461C-B1DB-0207D7B271AE}" srcOrd="1" destOrd="0" presId="urn:microsoft.com/office/officeart/2005/8/layout/hProcess4"/>
    <dgm:cxn modelId="{807AFA87-672C-4F54-BAE2-993C7624871C}" type="presOf" srcId="{C458CAAF-420A-4E3D-9D65-FBA217540191}" destId="{BE11FA3E-DDB3-4B74-A459-910CF1A39250}" srcOrd="0" destOrd="0" presId="urn:microsoft.com/office/officeart/2005/8/layout/hProcess4"/>
    <dgm:cxn modelId="{0C640CCD-F12F-4113-8261-09F98ADBA845}" srcId="{A33F843C-B224-4CDC-B4B1-3899C46E084F}" destId="{B53EFD40-F323-4847-812F-085581B04DE2}" srcOrd="0" destOrd="0" parTransId="{1D067FFF-ECDC-4A96-B2AD-21CCA24C4984}" sibTransId="{641EE3F3-C217-40B8-9BCF-E7352CBA85D1}"/>
    <dgm:cxn modelId="{CB041CD0-1EB9-4D18-B195-52C8C060BDE1}" type="presOf" srcId="{E920B225-22BD-46A9-A47E-DEDCB0213306}" destId="{03028FFF-046C-461C-B1DB-0207D7B271AE}" srcOrd="1" destOrd="1" presId="urn:microsoft.com/office/officeart/2005/8/layout/hProcess4"/>
    <dgm:cxn modelId="{48EC57F7-F3EE-400B-89AE-4B80661D20A0}" type="presOf" srcId="{A33F843C-B224-4CDC-B4B1-3899C46E084F}" destId="{3A48A9A0-B3C2-4FC1-9783-2B8E7DA04D08}" srcOrd="0" destOrd="0" presId="urn:microsoft.com/office/officeart/2005/8/layout/hProcess4"/>
    <dgm:cxn modelId="{50A7793E-0DB7-4705-93F8-6B432C5CB92D}" type="presParOf" srcId="{BE11FA3E-DDB3-4B74-A459-910CF1A39250}" destId="{46B56AEA-233E-489C-8C62-E5C949FA802D}" srcOrd="0" destOrd="0" presId="urn:microsoft.com/office/officeart/2005/8/layout/hProcess4"/>
    <dgm:cxn modelId="{11FB15F0-03D4-4CCE-A584-1BB27EB23506}" type="presParOf" srcId="{BE11FA3E-DDB3-4B74-A459-910CF1A39250}" destId="{8C291D71-1CA6-4AD0-B69C-932B8FD04308}" srcOrd="1" destOrd="0" presId="urn:microsoft.com/office/officeart/2005/8/layout/hProcess4"/>
    <dgm:cxn modelId="{B88041E5-6247-42A3-9CE0-FFB07F469AD8}" type="presParOf" srcId="{BE11FA3E-DDB3-4B74-A459-910CF1A39250}" destId="{CBD1CE34-5005-41BA-A317-82A0528FD57E}" srcOrd="2" destOrd="0" presId="urn:microsoft.com/office/officeart/2005/8/layout/hProcess4"/>
    <dgm:cxn modelId="{470A055D-2F08-400F-858C-EA97CB130DA9}" type="presParOf" srcId="{CBD1CE34-5005-41BA-A317-82A0528FD57E}" destId="{F2410A89-E0BD-48DB-A58B-A52DBF3989E6}" srcOrd="0" destOrd="0" presId="urn:microsoft.com/office/officeart/2005/8/layout/hProcess4"/>
    <dgm:cxn modelId="{BF24F408-3D16-47CE-AD27-FA172A3156EB}" type="presParOf" srcId="{F2410A89-E0BD-48DB-A58B-A52DBF3989E6}" destId="{23D0F059-D59A-4574-9548-FCF8FD6F3310}" srcOrd="0" destOrd="0" presId="urn:microsoft.com/office/officeart/2005/8/layout/hProcess4"/>
    <dgm:cxn modelId="{350C835A-4DA9-421B-BD9A-1393B6416BB9}" type="presParOf" srcId="{F2410A89-E0BD-48DB-A58B-A52DBF3989E6}" destId="{DF502B60-2774-4CAA-B414-036252F77BE4}" srcOrd="1" destOrd="0" presId="urn:microsoft.com/office/officeart/2005/8/layout/hProcess4"/>
    <dgm:cxn modelId="{3140BB06-3040-42AC-8A1A-0E878D9A855F}" type="presParOf" srcId="{F2410A89-E0BD-48DB-A58B-A52DBF3989E6}" destId="{03028FFF-046C-461C-B1DB-0207D7B271AE}" srcOrd="2" destOrd="0" presId="urn:microsoft.com/office/officeart/2005/8/layout/hProcess4"/>
    <dgm:cxn modelId="{F49A8CCB-EBC0-4BEE-A329-CFBF85455386}" type="presParOf" srcId="{F2410A89-E0BD-48DB-A58B-A52DBF3989E6}" destId="{3A48A9A0-B3C2-4FC1-9783-2B8E7DA04D08}" srcOrd="3" destOrd="0" presId="urn:microsoft.com/office/officeart/2005/8/layout/hProcess4"/>
    <dgm:cxn modelId="{5EF16B9E-EE5C-4463-ABB4-D884D62A4981}" type="presParOf" srcId="{F2410A89-E0BD-48DB-A58B-A52DBF3989E6}" destId="{76504327-D4EA-41F6-9914-2BE15FAE9A8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F2BF5-8D1C-403D-9BF2-875A3DA25E18}">
      <dsp:nvSpPr>
        <dsp:cNvPr id="0" name=""/>
        <dsp:cNvSpPr/>
      </dsp:nvSpPr>
      <dsp:spPr>
        <a:xfrm>
          <a:off x="0" y="975077"/>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Design Criteria</a:t>
          </a:r>
        </a:p>
        <a:p>
          <a:pPr marL="114300" lvl="2" indent="-57150" algn="l" defTabSz="355600">
            <a:lnSpc>
              <a:spcPct val="90000"/>
            </a:lnSpc>
            <a:spcBef>
              <a:spcPct val="0"/>
            </a:spcBef>
            <a:spcAft>
              <a:spcPct val="15000"/>
            </a:spcAft>
            <a:buChar char="•"/>
          </a:pPr>
          <a:r>
            <a:rPr lang="en-US" sz="800" kern="1200" dirty="0"/>
            <a:t>Physical</a:t>
          </a:r>
        </a:p>
        <a:p>
          <a:pPr marL="114300" lvl="2" indent="-57150" algn="l" defTabSz="355600">
            <a:lnSpc>
              <a:spcPct val="90000"/>
            </a:lnSpc>
            <a:spcBef>
              <a:spcPct val="0"/>
            </a:spcBef>
            <a:spcAft>
              <a:spcPct val="15000"/>
            </a:spcAft>
            <a:buChar char="•"/>
          </a:pPr>
          <a:r>
            <a:rPr lang="en-US" sz="800" kern="1200" dirty="0"/>
            <a:t>Mechanical</a:t>
          </a:r>
        </a:p>
        <a:p>
          <a:pPr marL="114300" lvl="2" indent="-57150" algn="l" defTabSz="355600">
            <a:lnSpc>
              <a:spcPct val="90000"/>
            </a:lnSpc>
            <a:spcBef>
              <a:spcPct val="0"/>
            </a:spcBef>
            <a:spcAft>
              <a:spcPct val="15000"/>
            </a:spcAft>
            <a:buChar char="•"/>
          </a:pPr>
          <a:r>
            <a:rPr lang="en-US" sz="800" kern="1200" dirty="0"/>
            <a:t>Regulatory</a:t>
          </a:r>
        </a:p>
        <a:p>
          <a:pPr marL="114300" lvl="2" indent="-57150" algn="l" defTabSz="355600">
            <a:lnSpc>
              <a:spcPct val="90000"/>
            </a:lnSpc>
            <a:spcBef>
              <a:spcPct val="0"/>
            </a:spcBef>
            <a:spcAft>
              <a:spcPct val="15000"/>
            </a:spcAft>
            <a:buChar char="•"/>
          </a:pPr>
          <a:r>
            <a:rPr lang="en-US" sz="800" kern="1200" dirty="0"/>
            <a:t>Cost</a:t>
          </a:r>
        </a:p>
        <a:p>
          <a:pPr marL="57150" lvl="1" indent="-57150" algn="l" defTabSz="355600">
            <a:lnSpc>
              <a:spcPct val="90000"/>
            </a:lnSpc>
            <a:spcBef>
              <a:spcPct val="0"/>
            </a:spcBef>
            <a:spcAft>
              <a:spcPct val="15000"/>
            </a:spcAft>
            <a:buChar char="•"/>
          </a:pPr>
          <a:endParaRPr lang="en-US" sz="800" kern="1200" dirty="0"/>
        </a:p>
      </dsp:txBody>
      <dsp:txXfrm>
        <a:off x="25697" y="1000774"/>
        <a:ext cx="1302456" cy="825968"/>
      </dsp:txXfrm>
    </dsp:sp>
    <dsp:sp modelId="{A3C22735-5804-42F6-8BE4-C33F0AE9A284}">
      <dsp:nvSpPr>
        <dsp:cNvPr id="0" name=""/>
        <dsp:cNvSpPr/>
      </dsp:nvSpPr>
      <dsp:spPr>
        <a:xfrm>
          <a:off x="777721" y="1310623"/>
          <a:ext cx="1420122" cy="1420122"/>
        </a:xfrm>
        <a:prstGeom prst="leftCircularArrow">
          <a:avLst>
            <a:gd name="adj1" fmla="val 2644"/>
            <a:gd name="adj2" fmla="val 321569"/>
            <a:gd name="adj3" fmla="val 2097080"/>
            <a:gd name="adj4" fmla="val 9024489"/>
            <a:gd name="adj5" fmla="val 308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905092-F45E-4666-9BAE-2182EFB2B2A0}">
      <dsp:nvSpPr>
        <dsp:cNvPr id="0" name=""/>
        <dsp:cNvSpPr/>
      </dsp:nvSpPr>
      <dsp:spPr>
        <a:xfrm>
          <a:off x="304004" y="1872673"/>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Design</a:t>
          </a:r>
        </a:p>
      </dsp:txBody>
      <dsp:txXfrm>
        <a:off x="318021" y="1886690"/>
        <a:ext cx="1175388" cy="450527"/>
      </dsp:txXfrm>
    </dsp:sp>
    <dsp:sp modelId="{310F74E9-A08E-4E4D-8372-70A44BB1D06B}">
      <dsp:nvSpPr>
        <dsp:cNvPr id="0" name=""/>
        <dsp:cNvSpPr/>
      </dsp:nvSpPr>
      <dsp:spPr>
        <a:xfrm>
          <a:off x="1686258" y="995311"/>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 Gather data on candidate materials to compare.</a:t>
          </a:r>
        </a:p>
        <a:p>
          <a:pPr marL="57150" lvl="1" indent="-57150" algn="l" defTabSz="355600">
            <a:lnSpc>
              <a:spcPct val="90000"/>
            </a:lnSpc>
            <a:spcBef>
              <a:spcPct val="0"/>
            </a:spcBef>
            <a:spcAft>
              <a:spcPct val="15000"/>
            </a:spcAft>
            <a:buChar char="•"/>
          </a:pPr>
          <a:r>
            <a:rPr lang="en-US" sz="800" kern="1200" dirty="0"/>
            <a:t> Mechanical data can be provided by supplier or performed by testing lab.</a:t>
          </a:r>
        </a:p>
      </dsp:txBody>
      <dsp:txXfrm>
        <a:off x="1711955" y="1260289"/>
        <a:ext cx="1302456" cy="825968"/>
      </dsp:txXfrm>
    </dsp:sp>
    <dsp:sp modelId="{87E935FD-9FD5-47B1-955F-127D66D1527B}">
      <dsp:nvSpPr>
        <dsp:cNvPr id="0" name=""/>
        <dsp:cNvSpPr/>
      </dsp:nvSpPr>
      <dsp:spPr>
        <a:xfrm>
          <a:off x="2449548" y="332737"/>
          <a:ext cx="1593114" cy="1593114"/>
        </a:xfrm>
        <a:prstGeom prst="circularArrow">
          <a:avLst>
            <a:gd name="adj1" fmla="val 2357"/>
            <a:gd name="adj2" fmla="val 284749"/>
            <a:gd name="adj3" fmla="val 19539741"/>
            <a:gd name="adj4" fmla="val 12575511"/>
            <a:gd name="adj5" fmla="val 27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96E783-E40C-441A-864D-7FD0E196AE23}">
      <dsp:nvSpPr>
        <dsp:cNvPr id="0" name=""/>
        <dsp:cNvSpPr/>
      </dsp:nvSpPr>
      <dsp:spPr>
        <a:xfrm>
          <a:off x="1987114" y="756030"/>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a:t>
          </a:r>
        </a:p>
      </dsp:txBody>
      <dsp:txXfrm>
        <a:off x="2001131" y="770047"/>
        <a:ext cx="1175388" cy="450527"/>
      </dsp:txXfrm>
    </dsp:sp>
    <dsp:sp modelId="{55C57EFB-97F6-460E-B401-7EFA9F35B5C4}">
      <dsp:nvSpPr>
        <dsp:cNvPr id="0" name=""/>
        <dsp:cNvSpPr/>
      </dsp:nvSpPr>
      <dsp:spPr>
        <a:xfrm>
          <a:off x="3369368" y="995311"/>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 Select material based that meets the optimum criteria.</a:t>
          </a:r>
        </a:p>
        <a:p>
          <a:pPr marL="57150" lvl="1" indent="-57150" algn="l" defTabSz="355600">
            <a:lnSpc>
              <a:spcPct val="90000"/>
            </a:lnSpc>
            <a:spcBef>
              <a:spcPct val="0"/>
            </a:spcBef>
            <a:spcAft>
              <a:spcPct val="15000"/>
            </a:spcAft>
            <a:buChar char="•"/>
          </a:pPr>
          <a:r>
            <a:rPr lang="en-US" sz="800" kern="1200" dirty="0"/>
            <a:t> Often a balance that varies from project to project.</a:t>
          </a:r>
        </a:p>
      </dsp:txBody>
      <dsp:txXfrm>
        <a:off x="3395065" y="1021008"/>
        <a:ext cx="1302456" cy="825968"/>
      </dsp:txXfrm>
    </dsp:sp>
    <dsp:sp modelId="{92E2CD9F-2C70-4FEE-BC13-1F5C34282A3A}">
      <dsp:nvSpPr>
        <dsp:cNvPr id="0" name=""/>
        <dsp:cNvSpPr/>
      </dsp:nvSpPr>
      <dsp:spPr>
        <a:xfrm>
          <a:off x="3670223" y="1872673"/>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Selection</a:t>
          </a:r>
        </a:p>
      </dsp:txBody>
      <dsp:txXfrm>
        <a:off x="3684240" y="1886690"/>
        <a:ext cx="1175388" cy="450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02B60-2774-4CAA-B414-036252F77BE4}">
      <dsp:nvSpPr>
        <dsp:cNvPr id="0" name=""/>
        <dsp:cNvSpPr/>
      </dsp:nvSpPr>
      <dsp:spPr>
        <a:xfrm>
          <a:off x="1307551" y="823523"/>
          <a:ext cx="1918614" cy="158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 Gather data on candidate materials to compare.</a:t>
          </a:r>
        </a:p>
        <a:p>
          <a:pPr marL="114300" lvl="1" indent="-114300" algn="l" defTabSz="533400">
            <a:lnSpc>
              <a:spcPct val="90000"/>
            </a:lnSpc>
            <a:spcBef>
              <a:spcPct val="0"/>
            </a:spcBef>
            <a:spcAft>
              <a:spcPct val="15000"/>
            </a:spcAft>
            <a:buChar char="•"/>
          </a:pPr>
          <a:r>
            <a:rPr lang="en-US" sz="1200" kern="1200" dirty="0"/>
            <a:t> Mechanical data can be provided by supplier or performed by testing lab.</a:t>
          </a:r>
        </a:p>
      </dsp:txBody>
      <dsp:txXfrm>
        <a:off x="1343968" y="859940"/>
        <a:ext cx="1845780" cy="1170524"/>
      </dsp:txXfrm>
    </dsp:sp>
    <dsp:sp modelId="{3A48A9A0-B3C2-4FC1-9783-2B8E7DA04D08}">
      <dsp:nvSpPr>
        <dsp:cNvPr id="0" name=""/>
        <dsp:cNvSpPr/>
      </dsp:nvSpPr>
      <dsp:spPr>
        <a:xfrm>
          <a:off x="1733910" y="2066881"/>
          <a:ext cx="1705435" cy="678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Data</a:t>
          </a:r>
        </a:p>
      </dsp:txBody>
      <dsp:txXfrm>
        <a:off x="1753774" y="2086745"/>
        <a:ext cx="1665707" cy="6384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3411C-504C-A043-AB94-B5E6FDB9A734}"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8F20-A7B2-7E44-8A34-C457D6FC39E8}" type="slidenum">
              <a:rPr lang="en-US" smtClean="0"/>
              <a:t>‹#›</a:t>
            </a:fld>
            <a:endParaRPr lang="en-US"/>
          </a:p>
        </p:txBody>
      </p:sp>
    </p:spTree>
    <p:extLst>
      <p:ext uri="{BB962C8B-B14F-4D97-AF65-F5344CB8AC3E}">
        <p14:creationId xmlns:p14="http://schemas.microsoft.com/office/powerpoint/2010/main" val="28300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Overview </a:t>
            </a:r>
          </a:p>
          <a:p>
            <a:r>
              <a:rPr lang="en-US" dirty="0"/>
              <a:t>Mechanical Testing &amp; Material Selection:</a:t>
            </a:r>
          </a:p>
          <a:p>
            <a:r>
              <a:rPr lang="en-US" dirty="0"/>
              <a:t>In engineering and product development, selecting the right material is critical to ensure performance, safety, and cost-effectiveness. </a:t>
            </a:r>
          </a:p>
          <a:p>
            <a:r>
              <a:rPr lang="en-US" dirty="0"/>
              <a:t>Mechanical testing—such as measuring tensile strength, modulus, impact resistance, and elongation—provides quantitative data on how materials behave under different loads and conditions. These properties are essential for comparing materials and making informed choices for specific applications.</a:t>
            </a:r>
          </a:p>
          <a:p>
            <a:endParaRPr lang="en-US" dirty="0"/>
          </a:p>
        </p:txBody>
      </p:sp>
      <p:sp>
        <p:nvSpPr>
          <p:cNvPr id="4" name="Slide Number Placeholder 3"/>
          <p:cNvSpPr>
            <a:spLocks noGrp="1"/>
          </p:cNvSpPr>
          <p:nvPr>
            <p:ph type="sldNum" sz="quarter" idx="5"/>
          </p:nvPr>
        </p:nvSpPr>
        <p:spPr/>
        <p:txBody>
          <a:bodyPr/>
          <a:lstStyle/>
          <a:p>
            <a:fld id="{182E8F20-A7B2-7E44-8A34-C457D6FC39E8}" type="slidenum">
              <a:rPr lang="en-US" smtClean="0"/>
              <a:t>2</a:t>
            </a:fld>
            <a:endParaRPr lang="en-US"/>
          </a:p>
        </p:txBody>
      </p:sp>
    </p:spTree>
    <p:extLst>
      <p:ext uri="{BB962C8B-B14F-4D97-AF65-F5344CB8AC3E}">
        <p14:creationId xmlns:p14="http://schemas.microsoft.com/office/powerpoint/2010/main" val="250938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97629-9BE4-1EFD-9DC5-84D3589B9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0D31F-384D-D6A1-C384-6914B81E2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2814C-B62E-0BBA-09E3-ED9AE94B97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2D98C-EF58-349B-3639-FA6A8A097D29}"/>
              </a:ext>
            </a:extLst>
          </p:cNvPr>
          <p:cNvSpPr>
            <a:spLocks noGrp="1"/>
          </p:cNvSpPr>
          <p:nvPr>
            <p:ph type="sldNum" sz="quarter" idx="5"/>
          </p:nvPr>
        </p:nvSpPr>
        <p:spPr/>
        <p:txBody>
          <a:bodyPr/>
          <a:lstStyle/>
          <a:p>
            <a:fld id="{182E8F20-A7B2-7E44-8A34-C457D6FC39E8}" type="slidenum">
              <a:rPr lang="en-US" smtClean="0"/>
              <a:t>3</a:t>
            </a:fld>
            <a:endParaRPr lang="en-US"/>
          </a:p>
        </p:txBody>
      </p:sp>
    </p:spTree>
    <p:extLst>
      <p:ext uri="{BB962C8B-B14F-4D97-AF65-F5344CB8AC3E}">
        <p14:creationId xmlns:p14="http://schemas.microsoft.com/office/powerpoint/2010/main" val="62967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12504-171E-98FB-767B-21E47B90B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7130C-9D05-6373-35E1-CCF53119B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469E6-DC11-4F20-E3B5-23C31B6F413B}"/>
              </a:ext>
            </a:extLst>
          </p:cNvPr>
          <p:cNvSpPr>
            <a:spLocks noGrp="1"/>
          </p:cNvSpPr>
          <p:nvPr>
            <p:ph type="body" idx="1"/>
          </p:nvPr>
        </p:nvSpPr>
        <p:spPr/>
        <p:txBody>
          <a:bodyPr/>
          <a:lstStyle/>
          <a:p>
            <a:r>
              <a:rPr lang="en-US" dirty="0"/>
              <a:t>Ashby Plots:</a:t>
            </a:r>
          </a:p>
          <a:p>
            <a:r>
              <a:rPr lang="en-US" dirty="0"/>
              <a:t>Ashby plots are powerful visualization tools that map material properties against each other (e.g., strength vs. density). They help engineers quickly identify which materials meet the requirements for a given application by visualizing trade-offs and performance envelopes. For polymers, Ashby plots can reveal clusters and trends that correspond to different polymer classes.</a:t>
            </a:r>
          </a:p>
          <a:p>
            <a:endParaRPr lang="en-US" dirty="0"/>
          </a:p>
        </p:txBody>
      </p:sp>
      <p:sp>
        <p:nvSpPr>
          <p:cNvPr id="4" name="Slide Number Placeholder 3">
            <a:extLst>
              <a:ext uri="{FF2B5EF4-FFF2-40B4-BE49-F238E27FC236}">
                <a16:creationId xmlns:a16="http://schemas.microsoft.com/office/drawing/2014/main" id="{6711886E-469A-89A0-9A7C-DE342E0B2A1C}"/>
              </a:ext>
            </a:extLst>
          </p:cNvPr>
          <p:cNvSpPr>
            <a:spLocks noGrp="1"/>
          </p:cNvSpPr>
          <p:nvPr>
            <p:ph type="sldNum" sz="quarter" idx="5"/>
          </p:nvPr>
        </p:nvSpPr>
        <p:spPr/>
        <p:txBody>
          <a:bodyPr/>
          <a:lstStyle/>
          <a:p>
            <a:fld id="{182E8F20-A7B2-7E44-8A34-C457D6FC39E8}" type="slidenum">
              <a:rPr lang="en-US" smtClean="0"/>
              <a:t>4</a:t>
            </a:fld>
            <a:endParaRPr lang="en-US"/>
          </a:p>
        </p:txBody>
      </p:sp>
    </p:spTree>
    <p:extLst>
      <p:ext uri="{BB962C8B-B14F-4D97-AF65-F5344CB8AC3E}">
        <p14:creationId xmlns:p14="http://schemas.microsoft.com/office/powerpoint/2010/main" val="289049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4C5F-0BC6-4C51-9D02-8B5B4A531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6A093-7733-A10A-26E0-35DA3FCDF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81702-B2F9-DD66-B8C1-40921BED39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A5B35-59BC-1FC7-2875-32DCE9176BE9}"/>
              </a:ext>
            </a:extLst>
          </p:cNvPr>
          <p:cNvSpPr>
            <a:spLocks noGrp="1"/>
          </p:cNvSpPr>
          <p:nvPr>
            <p:ph type="sldNum" sz="quarter" idx="5"/>
          </p:nvPr>
        </p:nvSpPr>
        <p:spPr/>
        <p:txBody>
          <a:bodyPr/>
          <a:lstStyle/>
          <a:p>
            <a:fld id="{182E8F20-A7B2-7E44-8A34-C457D6FC39E8}" type="slidenum">
              <a:rPr lang="en-US" smtClean="0"/>
              <a:t>5</a:t>
            </a:fld>
            <a:endParaRPr lang="en-US"/>
          </a:p>
        </p:txBody>
      </p:sp>
    </p:spTree>
    <p:extLst>
      <p:ext uri="{BB962C8B-B14F-4D97-AF65-F5344CB8AC3E}">
        <p14:creationId xmlns:p14="http://schemas.microsoft.com/office/powerpoint/2010/main" val="2032266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7/28/2025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7/28/2025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7/28/2025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7/28/2025</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www.researchgate.net/figure/Mechanical-test-types-typically-used-on-plant-stems-Example-references-are-also-89_tbl1_3196238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www-g.eng.cam.ac.uk/125/noflash/now/mfs/tutorial/non_IE/chart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US" dirty="0">
                <a:latin typeface="Arial" charset="0"/>
              </a:rPr>
              <a:t>Polymer Classification Using Machine Learning</a:t>
            </a:r>
          </a:p>
        </p:txBody>
      </p:sp>
      <p:sp>
        <p:nvSpPr>
          <p:cNvPr id="3" name="Subtitle 2"/>
          <p:cNvSpPr>
            <a:spLocks noGrp="1"/>
          </p:cNvSpPr>
          <p:nvPr>
            <p:ph type="subTitle" idx="1"/>
          </p:nvPr>
        </p:nvSpPr>
        <p:spPr/>
        <p:txBody>
          <a:bodyPr rtlCol="0">
            <a:normAutofit/>
          </a:bodyPr>
          <a:lstStyle/>
          <a:p>
            <a:pPr fontAlgn="auto">
              <a:spcAft>
                <a:spcPts val="0"/>
              </a:spcAft>
              <a:buFont typeface="Arial"/>
              <a:buNone/>
              <a:defRPr/>
            </a:pPr>
            <a:r>
              <a:rPr lang="en-US" dirty="0">
                <a:ea typeface="+mn-ea"/>
              </a:rPr>
              <a:t>EM/ISE 538</a:t>
            </a:r>
          </a:p>
          <a:p>
            <a:pPr fontAlgn="auto">
              <a:spcAft>
                <a:spcPts val="0"/>
              </a:spcAft>
              <a:buFont typeface="Arial"/>
              <a:buNone/>
              <a:defRPr/>
            </a:pPr>
            <a:r>
              <a:rPr lang="en-US" dirty="0">
                <a:ea typeface="+mn-ea"/>
              </a:rPr>
              <a:t>Mike Keating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1A7A-BC43-8FBB-8B63-BD8CCCA09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BBD71-5683-0D8A-BB94-FCF5166998F1}"/>
              </a:ext>
            </a:extLst>
          </p:cNvPr>
          <p:cNvSpPr>
            <a:spLocks noGrp="1"/>
          </p:cNvSpPr>
          <p:nvPr>
            <p:ph type="title"/>
          </p:nvPr>
        </p:nvSpPr>
        <p:spPr>
          <a:xfrm>
            <a:off x="457200" y="675085"/>
            <a:ext cx="8229600" cy="801290"/>
          </a:xfrm>
        </p:spPr>
        <p:txBody>
          <a:bodyPr wrap="square" anchor="ctr">
            <a:normAutofit/>
          </a:bodyPr>
          <a:lstStyle/>
          <a:p>
            <a:pPr algn="l"/>
            <a:r>
              <a:rPr lang="en-US" dirty="0"/>
              <a:t>Data Preparation</a:t>
            </a:r>
          </a:p>
        </p:txBody>
      </p:sp>
      <p:sp>
        <p:nvSpPr>
          <p:cNvPr id="3" name="Content Placeholder 2">
            <a:extLst>
              <a:ext uri="{FF2B5EF4-FFF2-40B4-BE49-F238E27FC236}">
                <a16:creationId xmlns:a16="http://schemas.microsoft.com/office/drawing/2014/main" id="{C0A2C80A-9991-C8CC-3B52-29CB1CF3484A}"/>
              </a:ext>
            </a:extLst>
          </p:cNvPr>
          <p:cNvSpPr>
            <a:spLocks noGrp="1"/>
          </p:cNvSpPr>
          <p:nvPr>
            <p:ph sz="half" idx="1"/>
          </p:nvPr>
        </p:nvSpPr>
        <p:spPr>
          <a:xfrm>
            <a:off x="457200" y="1476377"/>
            <a:ext cx="4038600" cy="3118247"/>
          </a:xfrm>
        </p:spPr>
        <p:txBody>
          <a:bodyPr wrap="square" anchor="t">
            <a:normAutofit/>
          </a:bodyPr>
          <a:lstStyle/>
          <a:p>
            <a:pPr>
              <a:lnSpc>
                <a:spcPct val="90000"/>
              </a:lnSpc>
            </a:pPr>
            <a:r>
              <a:rPr lang="en-US" sz="1400" dirty="0"/>
              <a:t>Many entries missing one or more feature values.</a:t>
            </a:r>
          </a:p>
          <a:p>
            <a:pPr>
              <a:lnSpc>
                <a:spcPct val="90000"/>
              </a:lnSpc>
            </a:pPr>
            <a:r>
              <a:rPr lang="en-US" sz="1400" dirty="0"/>
              <a:t>Large potential for class imbalance if simply discarding </a:t>
            </a:r>
            <a:r>
              <a:rPr lang="en-US" sz="1400" dirty="0" err="1"/>
              <a:t>NaN</a:t>
            </a:r>
            <a:r>
              <a:rPr lang="en-US" sz="1400" dirty="0"/>
              <a:t> values.</a:t>
            </a:r>
          </a:p>
          <a:p>
            <a:pPr>
              <a:lnSpc>
                <a:spcPct val="90000"/>
              </a:lnSpc>
            </a:pPr>
            <a:r>
              <a:rPr lang="en-US" sz="1400" dirty="0"/>
              <a:t>Subsets with complete feature data were created from several hand selected polymer classes.</a:t>
            </a:r>
          </a:p>
          <a:p>
            <a:pPr>
              <a:lnSpc>
                <a:spcPct val="90000"/>
              </a:lnSpc>
            </a:pPr>
            <a:r>
              <a:rPr lang="en-US" sz="1400" dirty="0"/>
              <a:t>Only features with sufficient available data were selected.</a:t>
            </a:r>
          </a:p>
        </p:txBody>
      </p:sp>
      <p:pic>
        <p:nvPicPr>
          <p:cNvPr id="5" name="Picture 4" descr="A screen shot of a computer program&#10;&#10;AI-generated content may be incorrect.">
            <a:extLst>
              <a:ext uri="{FF2B5EF4-FFF2-40B4-BE49-F238E27FC236}">
                <a16:creationId xmlns:a16="http://schemas.microsoft.com/office/drawing/2014/main" id="{332EA1DB-F370-43E5-73FB-8AE2D7B51E71}"/>
              </a:ext>
            </a:extLst>
          </p:cNvPr>
          <p:cNvPicPr>
            <a:picLocks noChangeAspect="1"/>
          </p:cNvPicPr>
          <p:nvPr/>
        </p:nvPicPr>
        <p:blipFill>
          <a:blip r:embed="rId2"/>
          <a:stretch>
            <a:fillRect/>
          </a:stretch>
        </p:blipFill>
        <p:spPr>
          <a:xfrm>
            <a:off x="4495800" y="784342"/>
            <a:ext cx="4487165" cy="2075312"/>
          </a:xfrm>
          <a:prstGeom prst="rect">
            <a:avLst/>
          </a:prstGeom>
          <a:noFill/>
        </p:spPr>
      </p:pic>
      <p:sp>
        <p:nvSpPr>
          <p:cNvPr id="10" name="TextBox 9">
            <a:extLst>
              <a:ext uri="{FF2B5EF4-FFF2-40B4-BE49-F238E27FC236}">
                <a16:creationId xmlns:a16="http://schemas.microsoft.com/office/drawing/2014/main" id="{3D8532AF-B179-4F37-E7F7-584C14444E62}"/>
              </a:ext>
            </a:extLst>
          </p:cNvPr>
          <p:cNvSpPr txBox="1"/>
          <p:nvPr/>
        </p:nvSpPr>
        <p:spPr>
          <a:xfrm>
            <a:off x="5544870" y="3108332"/>
            <a:ext cx="2389025" cy="369332"/>
          </a:xfrm>
          <a:prstGeom prst="rect">
            <a:avLst/>
          </a:prstGeom>
          <a:noFill/>
        </p:spPr>
        <p:txBody>
          <a:bodyPr wrap="square" rtlCol="0">
            <a:spAutoFit/>
          </a:bodyPr>
          <a:lstStyle/>
          <a:p>
            <a:r>
              <a:rPr lang="en-US" dirty="0"/>
              <a:t>Final Dataset Features</a:t>
            </a:r>
          </a:p>
        </p:txBody>
      </p:sp>
      <p:pic>
        <p:nvPicPr>
          <p:cNvPr id="6" name="Picture 5">
            <a:extLst>
              <a:ext uri="{FF2B5EF4-FFF2-40B4-BE49-F238E27FC236}">
                <a16:creationId xmlns:a16="http://schemas.microsoft.com/office/drawing/2014/main" id="{B0D8826E-DF36-8C9A-2689-12741D115694}"/>
              </a:ext>
            </a:extLst>
          </p:cNvPr>
          <p:cNvPicPr>
            <a:picLocks noChangeAspect="1"/>
          </p:cNvPicPr>
          <p:nvPr/>
        </p:nvPicPr>
        <p:blipFill>
          <a:blip r:embed="rId3"/>
          <a:stretch>
            <a:fillRect/>
          </a:stretch>
        </p:blipFill>
        <p:spPr>
          <a:xfrm>
            <a:off x="5453226" y="3518266"/>
            <a:ext cx="2389024" cy="1417045"/>
          </a:xfrm>
          <a:prstGeom prst="rect">
            <a:avLst/>
          </a:prstGeom>
        </p:spPr>
      </p:pic>
    </p:spTree>
    <p:extLst>
      <p:ext uri="{BB962C8B-B14F-4D97-AF65-F5344CB8AC3E}">
        <p14:creationId xmlns:p14="http://schemas.microsoft.com/office/powerpoint/2010/main" val="9730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BACF8-4574-724E-121F-E8CFED262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83BE9-69F5-6A97-C5EF-95FA53B72EEB}"/>
              </a:ext>
            </a:extLst>
          </p:cNvPr>
          <p:cNvSpPr>
            <a:spLocks noGrp="1"/>
          </p:cNvSpPr>
          <p:nvPr>
            <p:ph type="title"/>
          </p:nvPr>
        </p:nvSpPr>
        <p:spPr>
          <a:xfrm>
            <a:off x="457200" y="675085"/>
            <a:ext cx="8229600" cy="801290"/>
          </a:xfrm>
        </p:spPr>
        <p:txBody>
          <a:bodyPr wrap="square" anchor="ctr">
            <a:normAutofit fontScale="90000"/>
          </a:bodyPr>
          <a:lstStyle/>
          <a:p>
            <a:pPr algn="l"/>
            <a:r>
              <a:rPr lang="en-US" sz="2400" dirty="0"/>
              <a:t>Data Preparation</a:t>
            </a:r>
            <a:br>
              <a:rPr lang="en-US" sz="2400" dirty="0"/>
            </a:br>
            <a:r>
              <a:rPr lang="en-US" sz="2400" dirty="0"/>
              <a:t>Handle Outliers</a:t>
            </a:r>
          </a:p>
        </p:txBody>
      </p:sp>
      <p:pic>
        <p:nvPicPr>
          <p:cNvPr id="1026" name="Picture 2">
            <a:extLst>
              <a:ext uri="{FF2B5EF4-FFF2-40B4-BE49-F238E27FC236}">
                <a16:creationId xmlns:a16="http://schemas.microsoft.com/office/drawing/2014/main" id="{FB7EE941-8D9E-FAAC-3E07-587314492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693" y="920749"/>
            <a:ext cx="3605717" cy="20743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A8D337-E2AD-5DF4-9351-2377177A546E}"/>
              </a:ext>
            </a:extLst>
          </p:cNvPr>
          <p:cNvPicPr>
            <a:picLocks noChangeAspect="1"/>
          </p:cNvPicPr>
          <p:nvPr/>
        </p:nvPicPr>
        <p:blipFill>
          <a:blip r:embed="rId3"/>
          <a:stretch>
            <a:fillRect/>
          </a:stretch>
        </p:blipFill>
        <p:spPr>
          <a:xfrm>
            <a:off x="4396693" y="3295835"/>
            <a:ext cx="4259935" cy="1437182"/>
          </a:xfrm>
          <a:prstGeom prst="rect">
            <a:avLst/>
          </a:prstGeom>
        </p:spPr>
      </p:pic>
      <p:sp>
        <p:nvSpPr>
          <p:cNvPr id="10" name="TextBox 9">
            <a:extLst>
              <a:ext uri="{FF2B5EF4-FFF2-40B4-BE49-F238E27FC236}">
                <a16:creationId xmlns:a16="http://schemas.microsoft.com/office/drawing/2014/main" id="{BC5FBC40-077B-46CD-3ACB-19050DFCCBE7}"/>
              </a:ext>
            </a:extLst>
          </p:cNvPr>
          <p:cNvSpPr txBox="1"/>
          <p:nvPr/>
        </p:nvSpPr>
        <p:spPr>
          <a:xfrm>
            <a:off x="336550" y="1634738"/>
            <a:ext cx="3708400" cy="2862322"/>
          </a:xfrm>
          <a:prstGeom prst="rect">
            <a:avLst/>
          </a:prstGeom>
          <a:noFill/>
        </p:spPr>
        <p:txBody>
          <a:bodyPr wrap="square" rtlCol="0">
            <a:spAutoFit/>
          </a:bodyPr>
          <a:lstStyle/>
          <a:p>
            <a:r>
              <a:rPr lang="en-US" dirty="0"/>
              <a:t>Some features had extreme outliers that suggest an issue with the source data integrity.</a:t>
            </a:r>
          </a:p>
          <a:p>
            <a:endParaRPr lang="en-US" dirty="0"/>
          </a:p>
          <a:p>
            <a:r>
              <a:rPr lang="en-US" dirty="0"/>
              <a:t>Data was trimmed to only include the IQR for each group.</a:t>
            </a:r>
          </a:p>
          <a:p>
            <a:endParaRPr lang="en-US" dirty="0"/>
          </a:p>
          <a:p>
            <a:r>
              <a:rPr lang="en-US" dirty="0"/>
              <a:t>We mask some potentially real variability, but preserve the core trends per group.</a:t>
            </a:r>
          </a:p>
        </p:txBody>
      </p:sp>
      <p:sp>
        <p:nvSpPr>
          <p:cNvPr id="11" name="Arrow: Right 10">
            <a:extLst>
              <a:ext uri="{FF2B5EF4-FFF2-40B4-BE49-F238E27FC236}">
                <a16:creationId xmlns:a16="http://schemas.microsoft.com/office/drawing/2014/main" id="{627094A0-3147-A169-878C-03CD4419D6E3}"/>
              </a:ext>
            </a:extLst>
          </p:cNvPr>
          <p:cNvSpPr/>
          <p:nvPr/>
        </p:nvSpPr>
        <p:spPr>
          <a:xfrm rot="900225">
            <a:off x="4525909" y="933205"/>
            <a:ext cx="706510" cy="80365"/>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B8A5A9-F45E-0542-7362-1B62442D333B}"/>
              </a:ext>
            </a:extLst>
          </p:cNvPr>
          <p:cNvSpPr txBox="1"/>
          <p:nvPr/>
        </p:nvSpPr>
        <p:spPr>
          <a:xfrm>
            <a:off x="3206045" y="579958"/>
            <a:ext cx="3708400" cy="261610"/>
          </a:xfrm>
          <a:prstGeom prst="rect">
            <a:avLst/>
          </a:prstGeom>
          <a:noFill/>
        </p:spPr>
        <p:txBody>
          <a:bodyPr wrap="square" rtlCol="0">
            <a:spAutoFit/>
          </a:bodyPr>
          <a:lstStyle/>
          <a:p>
            <a:r>
              <a:rPr lang="en-US" sz="1100" dirty="0"/>
              <a:t>Density above 10 g/cc would be more dense than steel!</a:t>
            </a:r>
          </a:p>
        </p:txBody>
      </p:sp>
    </p:spTree>
    <p:extLst>
      <p:ext uri="{BB962C8B-B14F-4D97-AF65-F5344CB8AC3E}">
        <p14:creationId xmlns:p14="http://schemas.microsoft.com/office/powerpoint/2010/main" val="327342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animEffect transition="in" filter="fade">
                                      <p:cBhvr>
                                        <p:cTn id="23" dur="500"/>
                                        <p:tgtEl>
                                          <p:spTgt spid="10">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fade">
                                      <p:cBhvr>
                                        <p:cTn id="31"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12BF-97F8-5F56-5401-6A56EEF4550B}"/>
              </a:ext>
            </a:extLst>
          </p:cNvPr>
          <p:cNvSpPr>
            <a:spLocks noGrp="1"/>
          </p:cNvSpPr>
          <p:nvPr>
            <p:ph type="title"/>
          </p:nvPr>
        </p:nvSpPr>
        <p:spPr>
          <a:xfrm>
            <a:off x="88949" y="448031"/>
            <a:ext cx="5251401" cy="520344"/>
          </a:xfrm>
        </p:spPr>
        <p:txBody>
          <a:bodyPr/>
          <a:lstStyle/>
          <a:p>
            <a:pPr algn="l"/>
            <a:r>
              <a:rPr lang="en-US" dirty="0"/>
              <a:t>EDA: Ashby Plots</a:t>
            </a:r>
          </a:p>
        </p:txBody>
      </p:sp>
      <p:sp>
        <p:nvSpPr>
          <p:cNvPr id="4" name="Content Placeholder 3">
            <a:extLst>
              <a:ext uri="{FF2B5EF4-FFF2-40B4-BE49-F238E27FC236}">
                <a16:creationId xmlns:a16="http://schemas.microsoft.com/office/drawing/2014/main" id="{D4C5DC34-031E-5C72-570B-355989806235}"/>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9F950FAF-7482-CA70-2C96-E8BE287B139F}"/>
              </a:ext>
            </a:extLst>
          </p:cNvPr>
          <p:cNvPicPr>
            <a:picLocks noChangeAspect="1"/>
          </p:cNvPicPr>
          <p:nvPr/>
        </p:nvPicPr>
        <p:blipFill>
          <a:blip r:embed="rId2"/>
          <a:srcRect l="2741" t="6861"/>
          <a:stretch>
            <a:fillRect/>
          </a:stretch>
        </p:blipFill>
        <p:spPr>
          <a:xfrm>
            <a:off x="1583488" y="1158288"/>
            <a:ext cx="6129423" cy="3537181"/>
          </a:xfrm>
          <a:prstGeom prst="rect">
            <a:avLst/>
          </a:prstGeom>
        </p:spPr>
      </p:pic>
    </p:spTree>
    <p:extLst>
      <p:ext uri="{BB962C8B-B14F-4D97-AF65-F5344CB8AC3E}">
        <p14:creationId xmlns:p14="http://schemas.microsoft.com/office/powerpoint/2010/main" val="191927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DC03-F789-CB75-236B-208EC40298FD}"/>
              </a:ext>
            </a:extLst>
          </p:cNvPr>
          <p:cNvSpPr>
            <a:spLocks noGrp="1"/>
          </p:cNvSpPr>
          <p:nvPr>
            <p:ph type="title"/>
          </p:nvPr>
        </p:nvSpPr>
        <p:spPr/>
        <p:txBody>
          <a:bodyPr/>
          <a:lstStyle/>
          <a:p>
            <a:pPr algn="l"/>
            <a:r>
              <a:rPr lang="en-US" dirty="0"/>
              <a:t>ML Methods</a:t>
            </a:r>
          </a:p>
        </p:txBody>
      </p:sp>
      <p:sp>
        <p:nvSpPr>
          <p:cNvPr id="3" name="Content Placeholder 2">
            <a:extLst>
              <a:ext uri="{FF2B5EF4-FFF2-40B4-BE49-F238E27FC236}">
                <a16:creationId xmlns:a16="http://schemas.microsoft.com/office/drawing/2014/main" id="{449A1007-E218-6152-C104-D1F6942685F6}"/>
              </a:ext>
            </a:extLst>
          </p:cNvPr>
          <p:cNvSpPr>
            <a:spLocks noGrp="1"/>
          </p:cNvSpPr>
          <p:nvPr>
            <p:ph sz="half" idx="1"/>
          </p:nvPr>
        </p:nvSpPr>
        <p:spPr>
          <a:xfrm>
            <a:off x="457200" y="1476377"/>
            <a:ext cx="8318500" cy="3118247"/>
          </a:xfrm>
        </p:spPr>
        <p:txBody>
          <a:bodyPr/>
          <a:lstStyle/>
          <a:p>
            <a:r>
              <a:rPr lang="en-US" dirty="0"/>
              <a:t>Logistic Regression (</a:t>
            </a:r>
            <a:r>
              <a:rPr lang="en-US" dirty="0" err="1"/>
              <a:t>log_reg</a:t>
            </a:r>
            <a:r>
              <a:rPr lang="en-US" dirty="0"/>
              <a:t>)</a:t>
            </a:r>
          </a:p>
          <a:p>
            <a:r>
              <a:rPr lang="en-US" dirty="0"/>
              <a:t>K-Nearest Neighbors (</a:t>
            </a:r>
            <a:r>
              <a:rPr lang="en-US" dirty="0" err="1"/>
              <a:t>knn</a:t>
            </a:r>
            <a:r>
              <a:rPr lang="en-US" dirty="0"/>
              <a:t>)</a:t>
            </a:r>
          </a:p>
          <a:p>
            <a:r>
              <a:rPr lang="en-US" dirty="0"/>
              <a:t>Random Forest (rf)</a:t>
            </a:r>
          </a:p>
          <a:p>
            <a:r>
              <a:rPr lang="en-US" dirty="0" err="1"/>
              <a:t>XGBoost</a:t>
            </a:r>
            <a:r>
              <a:rPr lang="en-US" dirty="0"/>
              <a:t> (</a:t>
            </a:r>
            <a:r>
              <a:rPr lang="en-US" dirty="0" err="1"/>
              <a:t>xgb</a:t>
            </a:r>
            <a:r>
              <a:rPr lang="en-US" dirty="0"/>
              <a:t>)</a:t>
            </a:r>
          </a:p>
          <a:p>
            <a:endParaRPr lang="en-US" dirty="0"/>
          </a:p>
        </p:txBody>
      </p:sp>
    </p:spTree>
    <p:extLst>
      <p:ext uri="{BB962C8B-B14F-4D97-AF65-F5344CB8AC3E}">
        <p14:creationId xmlns:p14="http://schemas.microsoft.com/office/powerpoint/2010/main" val="227057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584C-31A8-8C41-5183-A9C59EBC9441}"/>
              </a:ext>
            </a:extLst>
          </p:cNvPr>
          <p:cNvSpPr>
            <a:spLocks noGrp="1"/>
          </p:cNvSpPr>
          <p:nvPr>
            <p:ph type="title"/>
          </p:nvPr>
        </p:nvSpPr>
        <p:spPr/>
        <p:txBody>
          <a:bodyPr/>
          <a:lstStyle/>
          <a:p>
            <a:pPr algn="l"/>
            <a:r>
              <a:rPr lang="en-US" dirty="0"/>
              <a:t>ML Preprocessing</a:t>
            </a:r>
          </a:p>
        </p:txBody>
      </p:sp>
      <p:pic>
        <p:nvPicPr>
          <p:cNvPr id="6" name="Picture 5">
            <a:extLst>
              <a:ext uri="{FF2B5EF4-FFF2-40B4-BE49-F238E27FC236}">
                <a16:creationId xmlns:a16="http://schemas.microsoft.com/office/drawing/2014/main" id="{625BB903-CEA6-0109-DCE9-320CFD152F14}"/>
              </a:ext>
            </a:extLst>
          </p:cNvPr>
          <p:cNvPicPr>
            <a:picLocks noChangeAspect="1"/>
          </p:cNvPicPr>
          <p:nvPr/>
        </p:nvPicPr>
        <p:blipFill>
          <a:blip r:embed="rId2"/>
          <a:srcRect r="22560"/>
          <a:stretch>
            <a:fillRect/>
          </a:stretch>
        </p:blipFill>
        <p:spPr>
          <a:xfrm>
            <a:off x="607536" y="1651000"/>
            <a:ext cx="8079264" cy="2899441"/>
          </a:xfrm>
          <a:prstGeom prst="rect">
            <a:avLst/>
          </a:prstGeom>
        </p:spPr>
      </p:pic>
    </p:spTree>
    <p:extLst>
      <p:ext uri="{BB962C8B-B14F-4D97-AF65-F5344CB8AC3E}">
        <p14:creationId xmlns:p14="http://schemas.microsoft.com/office/powerpoint/2010/main" val="370361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E504-D0A2-566B-8879-49FD69AF7A1B}"/>
              </a:ext>
            </a:extLst>
          </p:cNvPr>
          <p:cNvSpPr>
            <a:spLocks noGrp="1"/>
          </p:cNvSpPr>
          <p:nvPr>
            <p:ph type="title"/>
          </p:nvPr>
        </p:nvSpPr>
        <p:spPr>
          <a:xfrm>
            <a:off x="285750" y="67468"/>
            <a:ext cx="5372097" cy="871538"/>
          </a:xfrm>
        </p:spPr>
        <p:txBody>
          <a:bodyPr wrap="square" anchor="b">
            <a:normAutofit/>
          </a:bodyPr>
          <a:lstStyle/>
          <a:p>
            <a:r>
              <a:rPr lang="en-US" dirty="0"/>
              <a:t>Logistic Regression: Tuning</a:t>
            </a:r>
          </a:p>
        </p:txBody>
      </p:sp>
      <p:pic>
        <p:nvPicPr>
          <p:cNvPr id="6" name="Picture 5">
            <a:extLst>
              <a:ext uri="{FF2B5EF4-FFF2-40B4-BE49-F238E27FC236}">
                <a16:creationId xmlns:a16="http://schemas.microsoft.com/office/drawing/2014/main" id="{8430A91F-CCB9-2F4A-3093-A285DB05B75A}"/>
              </a:ext>
            </a:extLst>
          </p:cNvPr>
          <p:cNvPicPr>
            <a:picLocks noChangeAspect="1"/>
          </p:cNvPicPr>
          <p:nvPr/>
        </p:nvPicPr>
        <p:blipFill>
          <a:blip r:embed="rId2"/>
          <a:stretch>
            <a:fillRect/>
          </a:stretch>
        </p:blipFill>
        <p:spPr>
          <a:xfrm>
            <a:off x="2133599" y="1097756"/>
            <a:ext cx="4596571" cy="2286794"/>
          </a:xfrm>
          <a:prstGeom prst="rect">
            <a:avLst/>
          </a:prstGeom>
          <a:noFill/>
        </p:spPr>
      </p:pic>
      <p:pic>
        <p:nvPicPr>
          <p:cNvPr id="10" name="Picture 9">
            <a:extLst>
              <a:ext uri="{FF2B5EF4-FFF2-40B4-BE49-F238E27FC236}">
                <a16:creationId xmlns:a16="http://schemas.microsoft.com/office/drawing/2014/main" id="{9F4C6ADB-7346-27C1-B13A-2B359AB54DE0}"/>
              </a:ext>
            </a:extLst>
          </p:cNvPr>
          <p:cNvPicPr>
            <a:picLocks noChangeAspect="1"/>
          </p:cNvPicPr>
          <p:nvPr/>
        </p:nvPicPr>
        <p:blipFill>
          <a:blip r:embed="rId3"/>
          <a:stretch>
            <a:fillRect/>
          </a:stretch>
        </p:blipFill>
        <p:spPr>
          <a:xfrm>
            <a:off x="285750" y="3733741"/>
            <a:ext cx="8572500" cy="243328"/>
          </a:xfrm>
          <a:prstGeom prst="rect">
            <a:avLst/>
          </a:prstGeom>
        </p:spPr>
      </p:pic>
    </p:spTree>
    <p:extLst>
      <p:ext uri="{BB962C8B-B14F-4D97-AF65-F5344CB8AC3E}">
        <p14:creationId xmlns:p14="http://schemas.microsoft.com/office/powerpoint/2010/main" val="415651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D6519-4A74-224F-66D0-7AC2B5720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140BE-DDA1-497B-00AB-375AB5AE2495}"/>
              </a:ext>
            </a:extLst>
          </p:cNvPr>
          <p:cNvSpPr>
            <a:spLocks noGrp="1"/>
          </p:cNvSpPr>
          <p:nvPr>
            <p:ph type="title"/>
          </p:nvPr>
        </p:nvSpPr>
        <p:spPr>
          <a:xfrm>
            <a:off x="285750" y="67468"/>
            <a:ext cx="5372097" cy="871538"/>
          </a:xfrm>
        </p:spPr>
        <p:txBody>
          <a:bodyPr wrap="square" anchor="b">
            <a:normAutofit/>
          </a:bodyPr>
          <a:lstStyle/>
          <a:p>
            <a:r>
              <a:rPr lang="en-US" dirty="0"/>
              <a:t>Logistic Regression: Performance</a:t>
            </a:r>
          </a:p>
        </p:txBody>
      </p:sp>
      <p:pic>
        <p:nvPicPr>
          <p:cNvPr id="4098" name="Picture 2">
            <a:extLst>
              <a:ext uri="{FF2B5EF4-FFF2-40B4-BE49-F238E27FC236}">
                <a16:creationId xmlns:a16="http://schemas.microsoft.com/office/drawing/2014/main" id="{604F047B-3CA6-DE11-F26E-660F69A8A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613" y="1168400"/>
            <a:ext cx="3763035" cy="3176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AAAE20-C6EE-E3A2-8D72-416583F4BAEB}"/>
              </a:ext>
            </a:extLst>
          </p:cNvPr>
          <p:cNvPicPr>
            <a:picLocks noChangeAspect="1"/>
          </p:cNvPicPr>
          <p:nvPr/>
        </p:nvPicPr>
        <p:blipFill>
          <a:blip r:embed="rId3"/>
          <a:stretch>
            <a:fillRect/>
          </a:stretch>
        </p:blipFill>
        <p:spPr>
          <a:xfrm>
            <a:off x="472822" y="1422400"/>
            <a:ext cx="4099178" cy="2402475"/>
          </a:xfrm>
          <a:prstGeom prst="rect">
            <a:avLst/>
          </a:prstGeom>
        </p:spPr>
      </p:pic>
    </p:spTree>
    <p:extLst>
      <p:ext uri="{BB962C8B-B14F-4D97-AF65-F5344CB8AC3E}">
        <p14:creationId xmlns:p14="http://schemas.microsoft.com/office/powerpoint/2010/main" val="41281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B208-D80D-04D0-2BED-B68BD2FB1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65B4D-39EA-08B8-583A-7CF0BE86F64F}"/>
              </a:ext>
            </a:extLst>
          </p:cNvPr>
          <p:cNvSpPr>
            <a:spLocks noGrp="1"/>
          </p:cNvSpPr>
          <p:nvPr>
            <p:ph type="title"/>
          </p:nvPr>
        </p:nvSpPr>
        <p:spPr>
          <a:xfrm>
            <a:off x="285750" y="67468"/>
            <a:ext cx="5372097" cy="871538"/>
          </a:xfrm>
        </p:spPr>
        <p:txBody>
          <a:bodyPr wrap="square" anchor="b">
            <a:normAutofit/>
          </a:bodyPr>
          <a:lstStyle/>
          <a:p>
            <a:r>
              <a:rPr lang="en-US" dirty="0"/>
              <a:t>K-Nearest Neighbors: Tuning</a:t>
            </a:r>
          </a:p>
        </p:txBody>
      </p:sp>
      <p:pic>
        <p:nvPicPr>
          <p:cNvPr id="6" name="Picture 5">
            <a:extLst>
              <a:ext uri="{FF2B5EF4-FFF2-40B4-BE49-F238E27FC236}">
                <a16:creationId xmlns:a16="http://schemas.microsoft.com/office/drawing/2014/main" id="{2D54A2F2-FE8A-96F3-14A1-0AC4A55C7EFD}"/>
              </a:ext>
            </a:extLst>
          </p:cNvPr>
          <p:cNvPicPr>
            <a:picLocks noChangeAspect="1"/>
          </p:cNvPicPr>
          <p:nvPr/>
        </p:nvPicPr>
        <p:blipFill>
          <a:blip r:embed="rId2"/>
          <a:srcRect/>
          <a:stretch/>
        </p:blipFill>
        <p:spPr>
          <a:xfrm>
            <a:off x="1036330" y="996641"/>
            <a:ext cx="7071340" cy="1498600"/>
          </a:xfrm>
          <a:prstGeom prst="rect">
            <a:avLst/>
          </a:prstGeom>
          <a:noFill/>
        </p:spPr>
      </p:pic>
      <p:pic>
        <p:nvPicPr>
          <p:cNvPr id="5122" name="Picture 2">
            <a:extLst>
              <a:ext uri="{FF2B5EF4-FFF2-40B4-BE49-F238E27FC236}">
                <a16:creationId xmlns:a16="http://schemas.microsoft.com/office/drawing/2014/main" id="{DF4CC734-2AB8-9007-9F84-38070C8E2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48" y="2648259"/>
            <a:ext cx="3073400" cy="2427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455B6-E23D-7A83-C4F2-6B98AC7D30D8}"/>
              </a:ext>
            </a:extLst>
          </p:cNvPr>
          <p:cNvSpPr txBox="1"/>
          <p:nvPr/>
        </p:nvSpPr>
        <p:spPr>
          <a:xfrm>
            <a:off x="406400" y="3123481"/>
            <a:ext cx="2806700" cy="738664"/>
          </a:xfrm>
          <a:prstGeom prst="rect">
            <a:avLst/>
          </a:prstGeom>
          <a:noFill/>
        </p:spPr>
        <p:txBody>
          <a:bodyPr wrap="square" rtlCol="0">
            <a:spAutoFit/>
          </a:bodyPr>
          <a:lstStyle/>
          <a:p>
            <a:r>
              <a:rPr lang="en-US" sz="1400" dirty="0"/>
              <a:t>Optimal k value of 1 in CV folds may suggest overfitting, and may be sensitive to noise</a:t>
            </a:r>
          </a:p>
        </p:txBody>
      </p:sp>
    </p:spTree>
    <p:extLst>
      <p:ext uri="{BB962C8B-B14F-4D97-AF65-F5344CB8AC3E}">
        <p14:creationId xmlns:p14="http://schemas.microsoft.com/office/powerpoint/2010/main" val="200884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8FD94-A5AE-2625-F7CB-F0D82B16A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3E81E-281C-DCA2-7DAF-BEC2F034BF2E}"/>
              </a:ext>
            </a:extLst>
          </p:cNvPr>
          <p:cNvSpPr>
            <a:spLocks noGrp="1"/>
          </p:cNvSpPr>
          <p:nvPr>
            <p:ph type="title"/>
          </p:nvPr>
        </p:nvSpPr>
        <p:spPr>
          <a:xfrm>
            <a:off x="285750" y="67468"/>
            <a:ext cx="5372097" cy="871538"/>
          </a:xfrm>
        </p:spPr>
        <p:txBody>
          <a:bodyPr wrap="square" anchor="b">
            <a:normAutofit/>
          </a:bodyPr>
          <a:lstStyle/>
          <a:p>
            <a:r>
              <a:rPr lang="en-US" dirty="0"/>
              <a:t>K-Nearest Neighbors: Performance</a:t>
            </a:r>
          </a:p>
        </p:txBody>
      </p:sp>
      <p:pic>
        <p:nvPicPr>
          <p:cNvPr id="4098" name="Picture 2">
            <a:extLst>
              <a:ext uri="{FF2B5EF4-FFF2-40B4-BE49-F238E27FC236}">
                <a16:creationId xmlns:a16="http://schemas.microsoft.com/office/drawing/2014/main" id="{4B61075F-F453-38F3-E441-679D792E464C}"/>
              </a:ext>
            </a:extLst>
          </p:cNvPr>
          <p:cNvPicPr>
            <a:picLocks noChangeAspect="1" noChangeArrowheads="1"/>
          </p:cNvPicPr>
          <p:nvPr/>
        </p:nvPicPr>
        <p:blipFill>
          <a:blip r:embed="rId2"/>
          <a:srcRect/>
          <a:stretch/>
        </p:blipFill>
        <p:spPr bwMode="auto">
          <a:xfrm>
            <a:off x="5012317" y="1168400"/>
            <a:ext cx="3539626" cy="3176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17D577-6D7E-9980-2659-03DC063C0CB4}"/>
              </a:ext>
            </a:extLst>
          </p:cNvPr>
          <p:cNvPicPr>
            <a:picLocks noChangeAspect="1"/>
          </p:cNvPicPr>
          <p:nvPr/>
        </p:nvPicPr>
        <p:blipFill>
          <a:blip r:embed="rId3"/>
          <a:srcRect t="3357"/>
          <a:stretch>
            <a:fillRect/>
          </a:stretch>
        </p:blipFill>
        <p:spPr>
          <a:xfrm>
            <a:off x="472822" y="1568450"/>
            <a:ext cx="4099178" cy="2186328"/>
          </a:xfrm>
          <a:prstGeom prst="rect">
            <a:avLst/>
          </a:prstGeom>
        </p:spPr>
      </p:pic>
    </p:spTree>
    <p:extLst>
      <p:ext uri="{BB962C8B-B14F-4D97-AF65-F5344CB8AC3E}">
        <p14:creationId xmlns:p14="http://schemas.microsoft.com/office/powerpoint/2010/main" val="73368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A7828-7C70-FBB5-6578-115ACF16C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9D3C9-E17C-9F00-D491-DB053C393446}"/>
              </a:ext>
            </a:extLst>
          </p:cNvPr>
          <p:cNvSpPr>
            <a:spLocks noGrp="1"/>
          </p:cNvSpPr>
          <p:nvPr>
            <p:ph type="title"/>
          </p:nvPr>
        </p:nvSpPr>
        <p:spPr>
          <a:xfrm>
            <a:off x="285750" y="67468"/>
            <a:ext cx="5372097" cy="871538"/>
          </a:xfrm>
        </p:spPr>
        <p:txBody>
          <a:bodyPr wrap="square" anchor="b">
            <a:normAutofit/>
          </a:bodyPr>
          <a:lstStyle/>
          <a:p>
            <a:r>
              <a:rPr lang="en-US" dirty="0"/>
              <a:t>Random Forest: Tuning</a:t>
            </a:r>
          </a:p>
        </p:txBody>
      </p:sp>
      <p:pic>
        <p:nvPicPr>
          <p:cNvPr id="6" name="Picture 5">
            <a:extLst>
              <a:ext uri="{FF2B5EF4-FFF2-40B4-BE49-F238E27FC236}">
                <a16:creationId xmlns:a16="http://schemas.microsoft.com/office/drawing/2014/main" id="{EC5E4F93-1169-801B-F741-4F20D2201A46}"/>
              </a:ext>
            </a:extLst>
          </p:cNvPr>
          <p:cNvPicPr>
            <a:picLocks noChangeAspect="1"/>
          </p:cNvPicPr>
          <p:nvPr/>
        </p:nvPicPr>
        <p:blipFill>
          <a:blip r:embed="rId2"/>
          <a:srcRect/>
          <a:stretch/>
        </p:blipFill>
        <p:spPr>
          <a:xfrm>
            <a:off x="2248664" y="1524432"/>
            <a:ext cx="4557771" cy="2094636"/>
          </a:xfrm>
          <a:prstGeom prst="rect">
            <a:avLst/>
          </a:prstGeom>
          <a:noFill/>
        </p:spPr>
      </p:pic>
    </p:spTree>
    <p:extLst>
      <p:ext uri="{BB962C8B-B14F-4D97-AF65-F5344CB8AC3E}">
        <p14:creationId xmlns:p14="http://schemas.microsoft.com/office/powerpoint/2010/main" val="289709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7CE0-92E1-7F93-DA73-B9BBF54E096F}"/>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Mechanical Testing &amp; Material Selection</a:t>
            </a:r>
          </a:p>
        </p:txBody>
      </p:sp>
      <p:graphicFrame>
        <p:nvGraphicFramePr>
          <p:cNvPr id="5" name="Content Placeholder 4">
            <a:extLst>
              <a:ext uri="{FF2B5EF4-FFF2-40B4-BE49-F238E27FC236}">
                <a16:creationId xmlns:a16="http://schemas.microsoft.com/office/drawing/2014/main" id="{4BE36334-92FD-6484-9860-7F69660477AE}"/>
              </a:ext>
            </a:extLst>
          </p:cNvPr>
          <p:cNvGraphicFramePr>
            <a:graphicFrameLocks noGrp="1"/>
          </p:cNvGraphicFramePr>
          <p:nvPr>
            <p:ph sz="half" idx="2"/>
            <p:extLst>
              <p:ext uri="{D42A27DB-BD31-4B8C-83A1-F6EECF244321}">
                <p14:modId xmlns:p14="http://schemas.microsoft.com/office/powerpoint/2010/main" val="488472026"/>
              </p:ext>
            </p:extLst>
          </p:nvPr>
        </p:nvGraphicFramePr>
        <p:xfrm>
          <a:off x="2023537" y="1041401"/>
          <a:ext cx="4876795"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27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E6D7-897E-2009-E60A-80105AC57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9BD45-5B5C-6D53-779A-683DEB08794D}"/>
              </a:ext>
            </a:extLst>
          </p:cNvPr>
          <p:cNvSpPr>
            <a:spLocks noGrp="1"/>
          </p:cNvSpPr>
          <p:nvPr>
            <p:ph type="title"/>
          </p:nvPr>
        </p:nvSpPr>
        <p:spPr>
          <a:xfrm>
            <a:off x="285750" y="67468"/>
            <a:ext cx="5372097" cy="871538"/>
          </a:xfrm>
        </p:spPr>
        <p:txBody>
          <a:bodyPr wrap="square" anchor="b">
            <a:normAutofit/>
          </a:bodyPr>
          <a:lstStyle/>
          <a:p>
            <a:r>
              <a:rPr lang="en-US" dirty="0"/>
              <a:t>Random Forest: Performance</a:t>
            </a:r>
          </a:p>
        </p:txBody>
      </p:sp>
      <p:pic>
        <p:nvPicPr>
          <p:cNvPr id="4098" name="Picture 2">
            <a:extLst>
              <a:ext uri="{FF2B5EF4-FFF2-40B4-BE49-F238E27FC236}">
                <a16:creationId xmlns:a16="http://schemas.microsoft.com/office/drawing/2014/main" id="{B891C63B-1A06-2448-016D-BEFBB00E2122}"/>
              </a:ext>
            </a:extLst>
          </p:cNvPr>
          <p:cNvPicPr>
            <a:picLocks noChangeAspect="1" noChangeArrowheads="1"/>
          </p:cNvPicPr>
          <p:nvPr/>
        </p:nvPicPr>
        <p:blipFill>
          <a:blip r:embed="rId2"/>
          <a:srcRect/>
          <a:stretch/>
        </p:blipFill>
        <p:spPr bwMode="auto">
          <a:xfrm>
            <a:off x="5012317" y="1262696"/>
            <a:ext cx="3539626" cy="2987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458A791-BB4F-75E5-5E04-8C570647027A}"/>
              </a:ext>
            </a:extLst>
          </p:cNvPr>
          <p:cNvPicPr>
            <a:picLocks noChangeAspect="1"/>
          </p:cNvPicPr>
          <p:nvPr/>
        </p:nvPicPr>
        <p:blipFill>
          <a:blip r:embed="rId3"/>
          <a:srcRect l="5550" r="5550"/>
          <a:stretch/>
        </p:blipFill>
        <p:spPr>
          <a:xfrm>
            <a:off x="472822" y="1568450"/>
            <a:ext cx="4099178" cy="2186328"/>
          </a:xfrm>
          <a:prstGeom prst="rect">
            <a:avLst/>
          </a:prstGeom>
        </p:spPr>
      </p:pic>
    </p:spTree>
    <p:extLst>
      <p:ext uri="{BB962C8B-B14F-4D97-AF65-F5344CB8AC3E}">
        <p14:creationId xmlns:p14="http://schemas.microsoft.com/office/powerpoint/2010/main" val="224387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E2459-62F6-24FB-BF8A-CFA5E701F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AE602-41E8-1138-12CF-73BC226317C4}"/>
              </a:ext>
            </a:extLst>
          </p:cNvPr>
          <p:cNvSpPr>
            <a:spLocks noGrp="1"/>
          </p:cNvSpPr>
          <p:nvPr>
            <p:ph type="title"/>
          </p:nvPr>
        </p:nvSpPr>
        <p:spPr>
          <a:xfrm>
            <a:off x="285750" y="67468"/>
            <a:ext cx="5372097" cy="871538"/>
          </a:xfrm>
        </p:spPr>
        <p:txBody>
          <a:bodyPr wrap="square" anchor="b">
            <a:normAutofit/>
          </a:bodyPr>
          <a:lstStyle/>
          <a:p>
            <a:r>
              <a:rPr lang="en-US" dirty="0" err="1"/>
              <a:t>XGBoost</a:t>
            </a:r>
            <a:r>
              <a:rPr lang="en-US" dirty="0"/>
              <a:t>: Tuning</a:t>
            </a:r>
          </a:p>
        </p:txBody>
      </p:sp>
      <p:pic>
        <p:nvPicPr>
          <p:cNvPr id="6" name="Picture 5">
            <a:extLst>
              <a:ext uri="{FF2B5EF4-FFF2-40B4-BE49-F238E27FC236}">
                <a16:creationId xmlns:a16="http://schemas.microsoft.com/office/drawing/2014/main" id="{07F053EA-85D2-3A7B-5BAA-195556EC9879}"/>
              </a:ext>
            </a:extLst>
          </p:cNvPr>
          <p:cNvPicPr>
            <a:picLocks noChangeAspect="1"/>
          </p:cNvPicPr>
          <p:nvPr/>
        </p:nvPicPr>
        <p:blipFill>
          <a:blip r:embed="rId2"/>
          <a:srcRect/>
          <a:stretch/>
        </p:blipFill>
        <p:spPr>
          <a:xfrm>
            <a:off x="2140714" y="1365466"/>
            <a:ext cx="5249567" cy="2412568"/>
          </a:xfrm>
          <a:prstGeom prst="rect">
            <a:avLst/>
          </a:prstGeom>
          <a:noFill/>
        </p:spPr>
      </p:pic>
    </p:spTree>
    <p:extLst>
      <p:ext uri="{BB962C8B-B14F-4D97-AF65-F5344CB8AC3E}">
        <p14:creationId xmlns:p14="http://schemas.microsoft.com/office/powerpoint/2010/main" val="2112345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96702-2A39-5191-9D85-02842E143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8240E-D8A0-6B04-08F8-5CE9B15BA24D}"/>
              </a:ext>
            </a:extLst>
          </p:cNvPr>
          <p:cNvSpPr>
            <a:spLocks noGrp="1"/>
          </p:cNvSpPr>
          <p:nvPr>
            <p:ph type="title"/>
          </p:nvPr>
        </p:nvSpPr>
        <p:spPr>
          <a:xfrm>
            <a:off x="285750" y="67468"/>
            <a:ext cx="5372097" cy="871538"/>
          </a:xfrm>
        </p:spPr>
        <p:txBody>
          <a:bodyPr wrap="square" anchor="b">
            <a:normAutofit/>
          </a:bodyPr>
          <a:lstStyle/>
          <a:p>
            <a:r>
              <a:rPr lang="en-US" dirty="0" err="1"/>
              <a:t>XGBoost</a:t>
            </a:r>
            <a:r>
              <a:rPr lang="en-US" dirty="0"/>
              <a:t>: Performance</a:t>
            </a:r>
          </a:p>
        </p:txBody>
      </p:sp>
      <p:pic>
        <p:nvPicPr>
          <p:cNvPr id="4098" name="Picture 2">
            <a:extLst>
              <a:ext uri="{FF2B5EF4-FFF2-40B4-BE49-F238E27FC236}">
                <a16:creationId xmlns:a16="http://schemas.microsoft.com/office/drawing/2014/main" id="{7D731295-653B-4A6A-5746-39DCC772732A}"/>
              </a:ext>
            </a:extLst>
          </p:cNvPr>
          <p:cNvPicPr>
            <a:picLocks noChangeAspect="1" noChangeArrowheads="1"/>
          </p:cNvPicPr>
          <p:nvPr/>
        </p:nvPicPr>
        <p:blipFill>
          <a:blip r:embed="rId2"/>
          <a:srcRect/>
          <a:stretch/>
        </p:blipFill>
        <p:spPr bwMode="auto">
          <a:xfrm>
            <a:off x="5102715" y="1262696"/>
            <a:ext cx="3358830" cy="2987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4CE6C7-2E7A-3274-E2D4-82EEAFA894F3}"/>
              </a:ext>
            </a:extLst>
          </p:cNvPr>
          <p:cNvPicPr>
            <a:picLocks noChangeAspect="1"/>
          </p:cNvPicPr>
          <p:nvPr/>
        </p:nvPicPr>
        <p:blipFill>
          <a:blip r:embed="rId3"/>
          <a:srcRect l="5025" r="5025"/>
          <a:stretch/>
        </p:blipFill>
        <p:spPr>
          <a:xfrm>
            <a:off x="472822" y="1568450"/>
            <a:ext cx="4099178" cy="2186328"/>
          </a:xfrm>
          <a:prstGeom prst="rect">
            <a:avLst/>
          </a:prstGeom>
        </p:spPr>
      </p:pic>
    </p:spTree>
    <p:extLst>
      <p:ext uri="{BB962C8B-B14F-4D97-AF65-F5344CB8AC3E}">
        <p14:creationId xmlns:p14="http://schemas.microsoft.com/office/powerpoint/2010/main" val="206701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C62A-267A-11D1-B4A2-15EF516B60DC}"/>
              </a:ext>
            </a:extLst>
          </p:cNvPr>
          <p:cNvSpPr>
            <a:spLocks noGrp="1"/>
          </p:cNvSpPr>
          <p:nvPr>
            <p:ph type="title"/>
          </p:nvPr>
        </p:nvSpPr>
        <p:spPr/>
        <p:txBody>
          <a:bodyPr/>
          <a:lstStyle/>
          <a:p>
            <a:pPr algn="l"/>
            <a:r>
              <a:rPr lang="en-US" dirty="0"/>
              <a:t>Model Results Summary</a:t>
            </a:r>
          </a:p>
        </p:txBody>
      </p:sp>
      <p:sp>
        <p:nvSpPr>
          <p:cNvPr id="3" name="Content Placeholder 2">
            <a:extLst>
              <a:ext uri="{FF2B5EF4-FFF2-40B4-BE49-F238E27FC236}">
                <a16:creationId xmlns:a16="http://schemas.microsoft.com/office/drawing/2014/main" id="{ED325622-2E6C-DA3A-860F-43DC4628483E}"/>
              </a:ext>
            </a:extLst>
          </p:cNvPr>
          <p:cNvSpPr>
            <a:spLocks noGrp="1"/>
          </p:cNvSpPr>
          <p:nvPr>
            <p:ph sz="half" idx="1"/>
          </p:nvPr>
        </p:nvSpPr>
        <p:spPr>
          <a:xfrm>
            <a:off x="457199" y="1476377"/>
            <a:ext cx="8417379" cy="3118247"/>
          </a:xfrm>
        </p:spPr>
        <p:txBody>
          <a:bodyPr/>
          <a:lstStyle/>
          <a:p>
            <a:pPr marL="0" indent="0">
              <a:buNone/>
            </a:pPr>
            <a:endParaRPr lang="en-US" dirty="0"/>
          </a:p>
        </p:txBody>
      </p:sp>
      <p:pic>
        <p:nvPicPr>
          <p:cNvPr id="8" name="Picture 7" descr="A screenshot of a graph&#10;&#10;AI-generated content may be incorrect.">
            <a:extLst>
              <a:ext uri="{FF2B5EF4-FFF2-40B4-BE49-F238E27FC236}">
                <a16:creationId xmlns:a16="http://schemas.microsoft.com/office/drawing/2014/main" id="{0E9A98D3-DA9D-111C-E86A-27D7DCA3FC13}"/>
              </a:ext>
            </a:extLst>
          </p:cNvPr>
          <p:cNvPicPr>
            <a:picLocks noChangeAspect="1"/>
          </p:cNvPicPr>
          <p:nvPr/>
        </p:nvPicPr>
        <p:blipFill>
          <a:blip r:embed="rId2"/>
          <a:stretch>
            <a:fillRect/>
          </a:stretch>
        </p:blipFill>
        <p:spPr>
          <a:xfrm>
            <a:off x="685800" y="2285433"/>
            <a:ext cx="7772400" cy="2309191"/>
          </a:xfrm>
          <a:prstGeom prst="rect">
            <a:avLst/>
          </a:prstGeom>
        </p:spPr>
      </p:pic>
    </p:spTree>
    <p:extLst>
      <p:ext uri="{BB962C8B-B14F-4D97-AF65-F5344CB8AC3E}">
        <p14:creationId xmlns:p14="http://schemas.microsoft.com/office/powerpoint/2010/main" val="302132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790-E1DB-0DD4-449C-809FABD5CA0C}"/>
              </a:ext>
            </a:extLst>
          </p:cNvPr>
          <p:cNvSpPr>
            <a:spLocks noGrp="1"/>
          </p:cNvSpPr>
          <p:nvPr>
            <p:ph type="title"/>
          </p:nvPr>
        </p:nvSpPr>
        <p:spPr/>
        <p:txBody>
          <a:bodyPr/>
          <a:lstStyle/>
          <a:p>
            <a:pPr algn="l"/>
            <a:r>
              <a:rPr lang="en-US" dirty="0" err="1"/>
              <a:t>XGBoost</a:t>
            </a:r>
            <a:r>
              <a:rPr lang="en-US" dirty="0"/>
              <a:t>: Visualize Predictions</a:t>
            </a:r>
          </a:p>
        </p:txBody>
      </p:sp>
      <p:pic>
        <p:nvPicPr>
          <p:cNvPr id="6" name="Picture 5">
            <a:extLst>
              <a:ext uri="{FF2B5EF4-FFF2-40B4-BE49-F238E27FC236}">
                <a16:creationId xmlns:a16="http://schemas.microsoft.com/office/drawing/2014/main" id="{5FDA44FD-4CAF-A5DE-3ED8-C52E17FE5551}"/>
              </a:ext>
            </a:extLst>
          </p:cNvPr>
          <p:cNvPicPr>
            <a:picLocks noChangeAspect="1"/>
          </p:cNvPicPr>
          <p:nvPr/>
        </p:nvPicPr>
        <p:blipFill>
          <a:blip r:embed="rId2"/>
          <a:stretch>
            <a:fillRect/>
          </a:stretch>
        </p:blipFill>
        <p:spPr>
          <a:xfrm>
            <a:off x="292100" y="1755063"/>
            <a:ext cx="8324850" cy="2163784"/>
          </a:xfrm>
          <a:prstGeom prst="rect">
            <a:avLst/>
          </a:prstGeom>
        </p:spPr>
      </p:pic>
    </p:spTree>
    <p:extLst>
      <p:ext uri="{BB962C8B-B14F-4D97-AF65-F5344CB8AC3E}">
        <p14:creationId xmlns:p14="http://schemas.microsoft.com/office/powerpoint/2010/main" val="266045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B571-3919-8AE6-3EB4-F0DAA162E610}"/>
              </a:ext>
            </a:extLst>
          </p:cNvPr>
          <p:cNvSpPr>
            <a:spLocks noGrp="1"/>
          </p:cNvSpPr>
          <p:nvPr>
            <p:ph type="title"/>
          </p:nvPr>
        </p:nvSpPr>
        <p:spPr>
          <a:xfrm>
            <a:off x="457200" y="675085"/>
            <a:ext cx="8229600" cy="801290"/>
          </a:xfrm>
        </p:spPr>
        <p:txBody>
          <a:bodyPr wrap="square" anchor="ctr">
            <a:normAutofit/>
          </a:bodyPr>
          <a:lstStyle/>
          <a:p>
            <a:pPr algn="l"/>
            <a:r>
              <a:rPr lang="en-US" dirty="0" err="1"/>
              <a:t>XGBoost</a:t>
            </a:r>
            <a:r>
              <a:rPr lang="en-US" dirty="0"/>
              <a:t>: Feature Importance</a:t>
            </a:r>
          </a:p>
        </p:txBody>
      </p:sp>
      <p:pic>
        <p:nvPicPr>
          <p:cNvPr id="6146" name="Picture 2">
            <a:extLst>
              <a:ext uri="{FF2B5EF4-FFF2-40B4-BE49-F238E27FC236}">
                <a16:creationId xmlns:a16="http://schemas.microsoft.com/office/drawing/2014/main" id="{BA226509-F901-C089-BF52-00B4D6861E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1305" y="1539875"/>
            <a:ext cx="5801389" cy="3118247"/>
          </a:xfrm>
          <a:prstGeom prst="rect">
            <a:avLst/>
          </a:prstGeom>
          <a:solidFill>
            <a:srgbClr val="FFFFFF"/>
          </a:solidFill>
        </p:spPr>
      </p:pic>
    </p:spTree>
    <p:extLst>
      <p:ext uri="{BB962C8B-B14F-4D97-AF65-F5344CB8AC3E}">
        <p14:creationId xmlns:p14="http://schemas.microsoft.com/office/powerpoint/2010/main" val="14605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767C-4265-272A-D6C5-C987311F50D2}"/>
              </a:ext>
            </a:extLst>
          </p:cNvPr>
          <p:cNvSpPr>
            <a:spLocks noGrp="1"/>
          </p:cNvSpPr>
          <p:nvPr>
            <p:ph type="title"/>
          </p:nvPr>
        </p:nvSpPr>
        <p:spPr/>
        <p:txBody>
          <a:bodyPr/>
          <a:lstStyle/>
          <a:p>
            <a:pPr algn="l"/>
            <a:r>
              <a:rPr lang="en-US" dirty="0"/>
              <a:t>Conclusion</a:t>
            </a:r>
          </a:p>
        </p:txBody>
      </p:sp>
      <p:sp>
        <p:nvSpPr>
          <p:cNvPr id="3" name="Content Placeholder 2">
            <a:extLst>
              <a:ext uri="{FF2B5EF4-FFF2-40B4-BE49-F238E27FC236}">
                <a16:creationId xmlns:a16="http://schemas.microsoft.com/office/drawing/2014/main" id="{FF240AB6-A57F-C3E3-C65C-32D877CE2E64}"/>
              </a:ext>
            </a:extLst>
          </p:cNvPr>
          <p:cNvSpPr>
            <a:spLocks noGrp="1"/>
          </p:cNvSpPr>
          <p:nvPr>
            <p:ph sz="half" idx="1"/>
          </p:nvPr>
        </p:nvSpPr>
        <p:spPr>
          <a:xfrm>
            <a:off x="457200" y="1476377"/>
            <a:ext cx="8356600" cy="3118247"/>
          </a:xfrm>
        </p:spPr>
        <p:txBody>
          <a:bodyPr/>
          <a:lstStyle/>
          <a:p>
            <a:r>
              <a:rPr lang="en-US" dirty="0" err="1"/>
              <a:t>XGBoost</a:t>
            </a:r>
            <a:r>
              <a:rPr lang="en-US" dirty="0"/>
              <a:t> gave us exceptional performance at the expense of a slightly sluggish training time.</a:t>
            </a:r>
          </a:p>
          <a:p>
            <a:r>
              <a:rPr lang="en-US" b="1" dirty="0"/>
              <a:t>Future Work:</a:t>
            </a:r>
          </a:p>
          <a:p>
            <a:pPr lvl="1"/>
            <a:r>
              <a:rPr lang="en-US" dirty="0"/>
              <a:t>Determine if we can predict class with fewer features.</a:t>
            </a:r>
          </a:p>
          <a:p>
            <a:pPr lvl="1"/>
            <a:r>
              <a:rPr lang="en-US" dirty="0"/>
              <a:t>Impute missing values in the dataset</a:t>
            </a:r>
          </a:p>
        </p:txBody>
      </p:sp>
    </p:spTree>
    <p:extLst>
      <p:ext uri="{BB962C8B-B14F-4D97-AF65-F5344CB8AC3E}">
        <p14:creationId xmlns:p14="http://schemas.microsoft.com/office/powerpoint/2010/main" val="18555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FCAA-3932-20F4-D057-A5741C5C9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D5A86-B2A1-7653-0E6F-A7E3056E951C}"/>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Mechanical Testing &amp; Material Selection</a:t>
            </a:r>
          </a:p>
        </p:txBody>
      </p:sp>
      <p:graphicFrame>
        <p:nvGraphicFramePr>
          <p:cNvPr id="5" name="Content Placeholder 4">
            <a:extLst>
              <a:ext uri="{FF2B5EF4-FFF2-40B4-BE49-F238E27FC236}">
                <a16:creationId xmlns:a16="http://schemas.microsoft.com/office/drawing/2014/main" id="{29F7B15B-4F90-4CF5-1C96-B5A6D7ED48DE}"/>
              </a:ext>
            </a:extLst>
          </p:cNvPr>
          <p:cNvGraphicFramePr>
            <a:graphicFrameLocks noGrp="1"/>
          </p:cNvGraphicFramePr>
          <p:nvPr>
            <p:ph sz="half" idx="2"/>
            <p:extLst>
              <p:ext uri="{D42A27DB-BD31-4B8C-83A1-F6EECF244321}">
                <p14:modId xmlns:p14="http://schemas.microsoft.com/office/powerpoint/2010/main" val="1127990202"/>
              </p:ext>
            </p:extLst>
          </p:nvPr>
        </p:nvGraphicFramePr>
        <p:xfrm>
          <a:off x="238765" y="925048"/>
          <a:ext cx="4746898" cy="322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Mechanical test types typically used on plant stems. Example references are also 89 provided which readers can access to explore methods and protocols. 90">
            <a:extLst>
              <a:ext uri="{FF2B5EF4-FFF2-40B4-BE49-F238E27FC236}">
                <a16:creationId xmlns:a16="http://schemas.microsoft.com/office/drawing/2014/main" id="{88B888D9-06AE-D61D-A466-79AF5F585E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7198" y="1461221"/>
            <a:ext cx="2999605" cy="3056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B521F0-99BA-A8DB-56F9-29DBFB1CD2B6}"/>
              </a:ext>
            </a:extLst>
          </p:cNvPr>
          <p:cNvSpPr txBox="1"/>
          <p:nvPr/>
        </p:nvSpPr>
        <p:spPr>
          <a:xfrm>
            <a:off x="4943825" y="4628476"/>
            <a:ext cx="4512730" cy="215444"/>
          </a:xfrm>
          <a:prstGeom prst="rect">
            <a:avLst/>
          </a:prstGeom>
          <a:noFill/>
        </p:spPr>
        <p:txBody>
          <a:bodyPr wrap="square" rtlCol="0">
            <a:spAutoFit/>
          </a:bodyPr>
          <a:lstStyle/>
          <a:p>
            <a:r>
              <a:rPr lang="en-US" sz="800" dirty="0">
                <a:hlinkClick r:id="rId9"/>
              </a:rPr>
              <a:t>Mechanical test types typically used on plant stems. Example references... | Download Table</a:t>
            </a:r>
            <a:r>
              <a:rPr lang="en-US" sz="800" dirty="0"/>
              <a:t> </a:t>
            </a:r>
          </a:p>
        </p:txBody>
      </p:sp>
    </p:spTree>
    <p:extLst>
      <p:ext uri="{BB962C8B-B14F-4D97-AF65-F5344CB8AC3E}">
        <p14:creationId xmlns:p14="http://schemas.microsoft.com/office/powerpoint/2010/main" val="106311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B0A69-6F9D-82B0-09E5-3985F8683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59300-2EEA-0B4E-C339-C3191F3C7D3C}"/>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Material Selection &amp; Classification</a:t>
            </a:r>
          </a:p>
        </p:txBody>
      </p:sp>
      <p:sp>
        <p:nvSpPr>
          <p:cNvPr id="6" name="TextBox 5">
            <a:extLst>
              <a:ext uri="{FF2B5EF4-FFF2-40B4-BE49-F238E27FC236}">
                <a16:creationId xmlns:a16="http://schemas.microsoft.com/office/drawing/2014/main" id="{5E828984-930A-A48B-799A-1C7CB7A72F9D}"/>
              </a:ext>
            </a:extLst>
          </p:cNvPr>
          <p:cNvSpPr txBox="1"/>
          <p:nvPr/>
        </p:nvSpPr>
        <p:spPr>
          <a:xfrm>
            <a:off x="6310945" y="1439067"/>
            <a:ext cx="1186042" cy="369332"/>
          </a:xfrm>
          <a:prstGeom prst="rect">
            <a:avLst/>
          </a:prstGeom>
          <a:noFill/>
        </p:spPr>
        <p:txBody>
          <a:bodyPr wrap="square" rtlCol="0">
            <a:spAutoFit/>
          </a:bodyPr>
          <a:lstStyle/>
          <a:p>
            <a:r>
              <a:rPr lang="en-US" dirty="0"/>
              <a:t>Ashby Plot</a:t>
            </a:r>
          </a:p>
        </p:txBody>
      </p:sp>
      <p:pic>
        <p:nvPicPr>
          <p:cNvPr id="2050" name="Picture 2">
            <a:extLst>
              <a:ext uri="{FF2B5EF4-FFF2-40B4-BE49-F238E27FC236}">
                <a16:creationId xmlns:a16="http://schemas.microsoft.com/office/drawing/2014/main" id="{DB008BDE-27BB-5D98-7A82-BAE28F5A1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718" y="1783312"/>
            <a:ext cx="3062816" cy="28376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4F36F5-478A-E42E-5ADA-C343A1EAD01F}"/>
              </a:ext>
            </a:extLst>
          </p:cNvPr>
          <p:cNvSpPr txBox="1"/>
          <p:nvPr/>
        </p:nvSpPr>
        <p:spPr>
          <a:xfrm>
            <a:off x="5321302" y="4620921"/>
            <a:ext cx="4512730" cy="215444"/>
          </a:xfrm>
          <a:prstGeom prst="rect">
            <a:avLst/>
          </a:prstGeom>
          <a:noFill/>
        </p:spPr>
        <p:txBody>
          <a:bodyPr wrap="square" rtlCol="0">
            <a:spAutoFit/>
          </a:bodyPr>
          <a:lstStyle/>
          <a:p>
            <a:r>
              <a:rPr lang="en-US" sz="800" dirty="0">
                <a:hlinkClick r:id="rId4"/>
              </a:rPr>
              <a:t>http://www-g.eng.cam.ac.uk/125/noflash/now/mfs/tutorial/non_IE/charts.html</a:t>
            </a:r>
            <a:endParaRPr lang="en-US" sz="800" dirty="0"/>
          </a:p>
        </p:txBody>
      </p:sp>
      <p:sp>
        <p:nvSpPr>
          <p:cNvPr id="7" name="Content Placeholder 6">
            <a:extLst>
              <a:ext uri="{FF2B5EF4-FFF2-40B4-BE49-F238E27FC236}">
                <a16:creationId xmlns:a16="http://schemas.microsoft.com/office/drawing/2014/main" id="{EAECFE88-C8DE-A262-EE76-84AF5A933F69}"/>
              </a:ext>
            </a:extLst>
          </p:cNvPr>
          <p:cNvSpPr>
            <a:spLocks noGrp="1"/>
          </p:cNvSpPr>
          <p:nvPr>
            <p:ph sz="half" idx="2"/>
          </p:nvPr>
        </p:nvSpPr>
        <p:spPr>
          <a:xfrm>
            <a:off x="457203" y="1347257"/>
            <a:ext cx="4040188" cy="2963466"/>
          </a:xfrm>
        </p:spPr>
        <p:txBody>
          <a:bodyPr/>
          <a:lstStyle/>
          <a:p>
            <a:r>
              <a:rPr lang="en-US" sz="1600" dirty="0"/>
              <a:t>Materials can be placed in broad classes based on composition and properties.</a:t>
            </a:r>
          </a:p>
          <a:p>
            <a:r>
              <a:rPr lang="en-US" sz="1600" dirty="0"/>
              <a:t>Materials can be </a:t>
            </a:r>
            <a:r>
              <a:rPr lang="en-US" sz="1600" b="1" dirty="0"/>
              <a:t>further</a:t>
            </a:r>
            <a:r>
              <a:rPr lang="en-US" sz="1600" dirty="0"/>
              <a:t> divided into subclasses.</a:t>
            </a:r>
          </a:p>
          <a:p>
            <a:r>
              <a:rPr lang="en-US" sz="1600" dirty="0"/>
              <a:t>Polymers are generally classified by their polymer family (composition of repeat unit).</a:t>
            </a:r>
          </a:p>
          <a:p>
            <a:endParaRPr lang="en-US" sz="1600" dirty="0"/>
          </a:p>
        </p:txBody>
      </p:sp>
    </p:spTree>
    <p:extLst>
      <p:ext uri="{BB962C8B-B14F-4D97-AF65-F5344CB8AC3E}">
        <p14:creationId xmlns:p14="http://schemas.microsoft.com/office/powerpoint/2010/main" val="219177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1E5D4-9943-3F8A-2241-C341F30B8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00A31-A551-3031-6631-D4DEB1FD65CB}"/>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Subclasses</a:t>
            </a:r>
          </a:p>
        </p:txBody>
      </p:sp>
      <p:sp>
        <p:nvSpPr>
          <p:cNvPr id="7" name="Content Placeholder 6">
            <a:extLst>
              <a:ext uri="{FF2B5EF4-FFF2-40B4-BE49-F238E27FC236}">
                <a16:creationId xmlns:a16="http://schemas.microsoft.com/office/drawing/2014/main" id="{FCF53169-D3A3-E948-77B4-6B0A03475927}"/>
              </a:ext>
            </a:extLst>
          </p:cNvPr>
          <p:cNvSpPr>
            <a:spLocks noGrp="1"/>
          </p:cNvSpPr>
          <p:nvPr>
            <p:ph sz="half" idx="2"/>
          </p:nvPr>
        </p:nvSpPr>
        <p:spPr>
          <a:xfrm>
            <a:off x="457203" y="1347257"/>
            <a:ext cx="4040188" cy="2963466"/>
          </a:xfrm>
        </p:spPr>
        <p:txBody>
          <a:bodyPr/>
          <a:lstStyle/>
          <a:p>
            <a:r>
              <a:rPr lang="en-US" sz="1600" dirty="0"/>
              <a:t>Polymers are generally classified by their polymer family (composition of repeat unit).</a:t>
            </a:r>
          </a:p>
          <a:p>
            <a:endParaRPr lang="en-US" sz="1600" dirty="0"/>
          </a:p>
        </p:txBody>
      </p:sp>
      <p:pic>
        <p:nvPicPr>
          <p:cNvPr id="2054" name="Picture 6" descr="Formula of polypropylene (short version) [11]. | Download Scientific ...">
            <a:extLst>
              <a:ext uri="{FF2B5EF4-FFF2-40B4-BE49-F238E27FC236}">
                <a16:creationId xmlns:a16="http://schemas.microsoft.com/office/drawing/2014/main" id="{48AB1D26-A5A3-3E47-FEFA-B24656153C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86"/>
          <a:stretch>
            <a:fillRect/>
          </a:stretch>
        </p:blipFill>
        <p:spPr bwMode="auto">
          <a:xfrm>
            <a:off x="457203" y="2893537"/>
            <a:ext cx="2330003" cy="1001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FA94E1-66A9-D1E0-7D78-F63C589667B8}"/>
              </a:ext>
            </a:extLst>
          </p:cNvPr>
          <p:cNvSpPr txBox="1"/>
          <p:nvPr/>
        </p:nvSpPr>
        <p:spPr>
          <a:xfrm>
            <a:off x="869686" y="2370317"/>
            <a:ext cx="1318415" cy="523220"/>
          </a:xfrm>
          <a:prstGeom prst="rect">
            <a:avLst/>
          </a:prstGeom>
          <a:noFill/>
        </p:spPr>
        <p:txBody>
          <a:bodyPr wrap="square" rtlCol="0">
            <a:spAutoFit/>
          </a:bodyPr>
          <a:lstStyle/>
          <a:p>
            <a:pPr algn="ctr"/>
            <a:r>
              <a:rPr lang="en-US" sz="1400" dirty="0"/>
              <a:t>Polypropylene</a:t>
            </a:r>
          </a:p>
          <a:p>
            <a:pPr algn="ctr"/>
            <a:r>
              <a:rPr lang="en-US" sz="1400" dirty="0"/>
              <a:t>[PP]</a:t>
            </a:r>
          </a:p>
        </p:txBody>
      </p:sp>
      <p:pic>
        <p:nvPicPr>
          <p:cNvPr id="3076" name="Picture 4" descr="Poly(methyl methacrylate) – scipoly.com">
            <a:extLst>
              <a:ext uri="{FF2B5EF4-FFF2-40B4-BE49-F238E27FC236}">
                <a16:creationId xmlns:a16="http://schemas.microsoft.com/office/drawing/2014/main" id="{6739107B-0F6A-D964-0FE9-622A8A96F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000" y="2764443"/>
            <a:ext cx="1305999" cy="1305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51EA0E-0B85-7471-44F5-552A15240485}"/>
              </a:ext>
            </a:extLst>
          </p:cNvPr>
          <p:cNvSpPr txBox="1"/>
          <p:nvPr/>
        </p:nvSpPr>
        <p:spPr>
          <a:xfrm>
            <a:off x="3341064" y="2241223"/>
            <a:ext cx="2461869" cy="523220"/>
          </a:xfrm>
          <a:prstGeom prst="rect">
            <a:avLst/>
          </a:prstGeom>
          <a:noFill/>
        </p:spPr>
        <p:txBody>
          <a:bodyPr wrap="square" rtlCol="0">
            <a:spAutoFit/>
          </a:bodyPr>
          <a:lstStyle/>
          <a:p>
            <a:pPr algn="ctr"/>
            <a:r>
              <a:rPr lang="en-US" sz="1400" dirty="0"/>
              <a:t>Poly(methyl methacrylate) [PMMA]</a:t>
            </a:r>
          </a:p>
        </p:txBody>
      </p:sp>
      <p:pic>
        <p:nvPicPr>
          <p:cNvPr id="9" name="Picture 8" descr="Chemical formula and structure of PolyCarbonate | Download Scientific ...">
            <a:extLst>
              <a:ext uri="{FF2B5EF4-FFF2-40B4-BE49-F238E27FC236}">
                <a16:creationId xmlns:a16="http://schemas.microsoft.com/office/drawing/2014/main" id="{E28F6966-B0A3-0BFD-E6CD-1D3DC6E6B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559" y="2893537"/>
            <a:ext cx="2187128" cy="8722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464E45-B9C6-2E7F-5266-8FDE5B2ED3FF}"/>
              </a:ext>
            </a:extLst>
          </p:cNvPr>
          <p:cNvSpPr txBox="1"/>
          <p:nvPr/>
        </p:nvSpPr>
        <p:spPr>
          <a:xfrm>
            <a:off x="6120559" y="2304557"/>
            <a:ext cx="2187128" cy="523220"/>
          </a:xfrm>
          <a:prstGeom prst="rect">
            <a:avLst/>
          </a:prstGeom>
          <a:noFill/>
        </p:spPr>
        <p:txBody>
          <a:bodyPr wrap="square" rtlCol="0">
            <a:spAutoFit/>
          </a:bodyPr>
          <a:lstStyle/>
          <a:p>
            <a:pPr algn="ctr"/>
            <a:r>
              <a:rPr lang="en-US" sz="1400" dirty="0"/>
              <a:t>Polycarbonate</a:t>
            </a:r>
          </a:p>
          <a:p>
            <a:pPr algn="ctr"/>
            <a:r>
              <a:rPr lang="en-US" sz="1400" dirty="0"/>
              <a:t>[PC]</a:t>
            </a:r>
          </a:p>
        </p:txBody>
      </p:sp>
      <p:sp>
        <p:nvSpPr>
          <p:cNvPr id="3" name="Arrow: Left-Right 2">
            <a:extLst>
              <a:ext uri="{FF2B5EF4-FFF2-40B4-BE49-F238E27FC236}">
                <a16:creationId xmlns:a16="http://schemas.microsoft.com/office/drawing/2014/main" id="{B9837F08-1577-4BCA-76E7-7A76CCEEDA4D}"/>
              </a:ext>
            </a:extLst>
          </p:cNvPr>
          <p:cNvSpPr/>
          <p:nvPr/>
        </p:nvSpPr>
        <p:spPr>
          <a:xfrm>
            <a:off x="914136" y="4193251"/>
            <a:ext cx="7715253" cy="300704"/>
          </a:xfrm>
          <a:prstGeom prst="lef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0F149-E65F-8495-929A-20465369178A}"/>
              </a:ext>
            </a:extLst>
          </p:cNvPr>
          <p:cNvSpPr txBox="1"/>
          <p:nvPr/>
        </p:nvSpPr>
        <p:spPr>
          <a:xfrm>
            <a:off x="1022086" y="4530687"/>
            <a:ext cx="1318415" cy="523220"/>
          </a:xfrm>
          <a:prstGeom prst="rect">
            <a:avLst/>
          </a:prstGeom>
          <a:noFill/>
        </p:spPr>
        <p:txBody>
          <a:bodyPr wrap="square" rtlCol="0">
            <a:spAutoFit/>
          </a:bodyPr>
          <a:lstStyle/>
          <a:p>
            <a:pPr algn="ctr"/>
            <a:r>
              <a:rPr lang="en-US" sz="1400" dirty="0"/>
              <a:t>“Less Stiff”</a:t>
            </a:r>
          </a:p>
          <a:p>
            <a:pPr algn="ctr"/>
            <a:r>
              <a:rPr lang="en-US" sz="1400" dirty="0"/>
              <a:t>Lower Modulus</a:t>
            </a:r>
          </a:p>
        </p:txBody>
      </p:sp>
      <p:sp>
        <p:nvSpPr>
          <p:cNvPr id="6" name="TextBox 5">
            <a:extLst>
              <a:ext uri="{FF2B5EF4-FFF2-40B4-BE49-F238E27FC236}">
                <a16:creationId xmlns:a16="http://schemas.microsoft.com/office/drawing/2014/main" id="{D7CBADCC-5805-F301-1E9D-8AE69516A657}"/>
              </a:ext>
            </a:extLst>
          </p:cNvPr>
          <p:cNvSpPr txBox="1"/>
          <p:nvPr/>
        </p:nvSpPr>
        <p:spPr>
          <a:xfrm>
            <a:off x="6830788" y="4508424"/>
            <a:ext cx="1511303" cy="523220"/>
          </a:xfrm>
          <a:prstGeom prst="rect">
            <a:avLst/>
          </a:prstGeom>
          <a:noFill/>
        </p:spPr>
        <p:txBody>
          <a:bodyPr wrap="square" rtlCol="0">
            <a:spAutoFit/>
          </a:bodyPr>
          <a:lstStyle/>
          <a:p>
            <a:pPr algn="ctr"/>
            <a:r>
              <a:rPr lang="en-US" sz="1400" dirty="0"/>
              <a:t>“More Stiff”</a:t>
            </a:r>
          </a:p>
          <a:p>
            <a:pPr algn="ctr"/>
            <a:r>
              <a:rPr lang="en-US" sz="1400" dirty="0"/>
              <a:t>Higher Modulus</a:t>
            </a:r>
          </a:p>
        </p:txBody>
      </p:sp>
    </p:spTree>
    <p:extLst>
      <p:ext uri="{BB962C8B-B14F-4D97-AF65-F5344CB8AC3E}">
        <p14:creationId xmlns:p14="http://schemas.microsoft.com/office/powerpoint/2010/main" val="37300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fade">
                                      <p:cBhvr>
                                        <p:cTn id="20" dur="500"/>
                                        <p:tgtEl>
                                          <p:spTgt spid="205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3076"/>
                                        </p:tgtEl>
                                        <p:attrNameLst>
                                          <p:attrName>style.visibility</p:attrName>
                                        </p:attrNameLst>
                                      </p:cBhvr>
                                      <p:to>
                                        <p:strVal val="visible"/>
                                      </p:to>
                                    </p:set>
                                    <p:animEffect transition="in" filter="fade">
                                      <p:cBhvr>
                                        <p:cTn id="28" dur="500"/>
                                        <p:tgtEl>
                                          <p:spTgt spid="30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build="p"/>
      <p:bldP spid="4" grpId="0"/>
      <p:bldP spid="8" grpId="0"/>
      <p:bldP spid="10" grpId="0"/>
      <p:bldP spid="3" grpId="0" animBg="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9390-07CF-83B8-A68F-45541735777A}"/>
              </a:ext>
            </a:extLst>
          </p:cNvPr>
          <p:cNvSpPr>
            <a:spLocks noGrp="1"/>
          </p:cNvSpPr>
          <p:nvPr>
            <p:ph type="title"/>
          </p:nvPr>
        </p:nvSpPr>
        <p:spPr/>
        <p:txBody>
          <a:bodyPr/>
          <a:lstStyle/>
          <a:p>
            <a:pPr algn="l"/>
            <a:r>
              <a:rPr lang="en-US" dirty="0"/>
              <a:t>Problem Statement</a:t>
            </a:r>
          </a:p>
        </p:txBody>
      </p:sp>
      <p:sp>
        <p:nvSpPr>
          <p:cNvPr id="3" name="Content Placeholder 2">
            <a:extLst>
              <a:ext uri="{FF2B5EF4-FFF2-40B4-BE49-F238E27FC236}">
                <a16:creationId xmlns:a16="http://schemas.microsoft.com/office/drawing/2014/main" id="{3EBF8000-772D-B55C-8921-CBBF3BC03CB6}"/>
              </a:ext>
            </a:extLst>
          </p:cNvPr>
          <p:cNvSpPr>
            <a:spLocks noGrp="1"/>
          </p:cNvSpPr>
          <p:nvPr>
            <p:ph sz="half" idx="2"/>
          </p:nvPr>
        </p:nvSpPr>
        <p:spPr>
          <a:xfrm>
            <a:off x="291664" y="1330264"/>
            <a:ext cx="5799668" cy="3605803"/>
          </a:xfrm>
        </p:spPr>
        <p:txBody>
          <a:bodyPr/>
          <a:lstStyle/>
          <a:p>
            <a:r>
              <a:rPr lang="en-US" sz="1800" dirty="0"/>
              <a:t>Polymer subclasses offer a quick way to reference polymers with similar physical and mechanical properties.</a:t>
            </a:r>
          </a:p>
          <a:p>
            <a:r>
              <a:rPr lang="en-US" sz="1800" dirty="0"/>
              <a:t>Occasionally in R&amp;D, the composition or subclass of a polymeric material may be unknown.</a:t>
            </a:r>
          </a:p>
          <a:p>
            <a:r>
              <a:rPr lang="en-US" sz="1800" dirty="0"/>
              <a:t>There is still a desire to group unknown materials together, particularly in a material database.</a:t>
            </a:r>
          </a:p>
          <a:p>
            <a:r>
              <a:rPr lang="en-US" sz="1800" dirty="0"/>
              <a:t>Manually determining subclass can be tedious or impractical.</a:t>
            </a:r>
          </a:p>
          <a:p>
            <a:r>
              <a:rPr lang="en-US" sz="1800" b="1" dirty="0"/>
              <a:t>There is a need for an automated assignment of polymer subclass for the purpose of database organization.</a:t>
            </a:r>
          </a:p>
          <a:p>
            <a:endParaRPr lang="en-US" dirty="0"/>
          </a:p>
        </p:txBody>
      </p:sp>
      <p:pic>
        <p:nvPicPr>
          <p:cNvPr id="6" name="Picture 5">
            <a:extLst>
              <a:ext uri="{FF2B5EF4-FFF2-40B4-BE49-F238E27FC236}">
                <a16:creationId xmlns:a16="http://schemas.microsoft.com/office/drawing/2014/main" id="{6B49B6AA-9243-EAE2-FD2D-76EEC5470876}"/>
              </a:ext>
            </a:extLst>
          </p:cNvPr>
          <p:cNvPicPr>
            <a:picLocks noChangeAspect="1"/>
          </p:cNvPicPr>
          <p:nvPr/>
        </p:nvPicPr>
        <p:blipFill>
          <a:blip r:embed="rId2"/>
          <a:stretch>
            <a:fillRect/>
          </a:stretch>
        </p:blipFill>
        <p:spPr>
          <a:xfrm>
            <a:off x="6091332" y="1451794"/>
            <a:ext cx="2477514" cy="2720408"/>
          </a:xfrm>
          <a:prstGeom prst="rect">
            <a:avLst/>
          </a:prstGeom>
        </p:spPr>
      </p:pic>
    </p:spTree>
    <p:extLst>
      <p:ext uri="{BB962C8B-B14F-4D97-AF65-F5344CB8AC3E}">
        <p14:creationId xmlns:p14="http://schemas.microsoft.com/office/powerpoint/2010/main" val="31354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6445-D0C9-D4B0-9D03-10FDB259E3EC}"/>
              </a:ext>
            </a:extLst>
          </p:cNvPr>
          <p:cNvSpPr>
            <a:spLocks noGrp="1"/>
          </p:cNvSpPr>
          <p:nvPr>
            <p:ph type="title"/>
          </p:nvPr>
        </p:nvSpPr>
        <p:spPr/>
        <p:txBody>
          <a:bodyPr/>
          <a:lstStyle/>
          <a:p>
            <a:pPr algn="l"/>
            <a:r>
              <a:rPr lang="en-US" dirty="0"/>
              <a:t>Objectives</a:t>
            </a:r>
          </a:p>
        </p:txBody>
      </p:sp>
      <p:sp>
        <p:nvSpPr>
          <p:cNvPr id="3" name="Content Placeholder 2">
            <a:extLst>
              <a:ext uri="{FF2B5EF4-FFF2-40B4-BE49-F238E27FC236}">
                <a16:creationId xmlns:a16="http://schemas.microsoft.com/office/drawing/2014/main" id="{0C55226F-3D2E-829A-D324-B958F4B66B92}"/>
              </a:ext>
            </a:extLst>
          </p:cNvPr>
          <p:cNvSpPr>
            <a:spLocks noGrp="1"/>
          </p:cNvSpPr>
          <p:nvPr>
            <p:ph sz="half" idx="2"/>
          </p:nvPr>
        </p:nvSpPr>
        <p:spPr>
          <a:xfrm>
            <a:off x="457197" y="1451794"/>
            <a:ext cx="7633610" cy="2963466"/>
          </a:xfrm>
        </p:spPr>
        <p:txBody>
          <a:bodyPr/>
          <a:lstStyle/>
          <a:p>
            <a:r>
              <a:rPr lang="en-US" dirty="0"/>
              <a:t>Create a ML model that can predict polymer subclass based on mechanical data.</a:t>
            </a:r>
          </a:p>
          <a:p>
            <a:r>
              <a:rPr lang="en-US" dirty="0"/>
              <a:t>Model will be trained to predict on a small subset of polymer classes, with a target of at least 5 unique classes. </a:t>
            </a:r>
          </a:p>
          <a:p>
            <a:r>
              <a:rPr lang="en-US" dirty="0"/>
              <a:t>Achieve at least 80% classification accuracy</a:t>
            </a:r>
          </a:p>
        </p:txBody>
      </p:sp>
    </p:spTree>
    <p:extLst>
      <p:ext uri="{BB962C8B-B14F-4D97-AF65-F5344CB8AC3E}">
        <p14:creationId xmlns:p14="http://schemas.microsoft.com/office/powerpoint/2010/main" val="1024325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15BD-992E-C9A9-41CE-9C033FE1B443}"/>
              </a:ext>
            </a:extLst>
          </p:cNvPr>
          <p:cNvSpPr>
            <a:spLocks noGrp="1"/>
          </p:cNvSpPr>
          <p:nvPr>
            <p:ph type="title"/>
          </p:nvPr>
        </p:nvSpPr>
        <p:spPr>
          <a:xfrm>
            <a:off x="457197" y="327595"/>
            <a:ext cx="8229600" cy="801290"/>
          </a:xfrm>
        </p:spPr>
        <p:txBody>
          <a:bodyPr/>
          <a:lstStyle/>
          <a:p>
            <a:pPr algn="l"/>
            <a:r>
              <a:rPr lang="en-US" dirty="0"/>
              <a:t>Data Source</a:t>
            </a:r>
          </a:p>
        </p:txBody>
      </p:sp>
      <p:sp>
        <p:nvSpPr>
          <p:cNvPr id="3" name="Content Placeholder 2">
            <a:extLst>
              <a:ext uri="{FF2B5EF4-FFF2-40B4-BE49-F238E27FC236}">
                <a16:creationId xmlns:a16="http://schemas.microsoft.com/office/drawing/2014/main" id="{7B5068AD-F9E3-586B-21D9-50D3CFDF5D75}"/>
              </a:ext>
            </a:extLst>
          </p:cNvPr>
          <p:cNvSpPr>
            <a:spLocks noGrp="1"/>
          </p:cNvSpPr>
          <p:nvPr>
            <p:ph sz="half" idx="2"/>
          </p:nvPr>
        </p:nvSpPr>
        <p:spPr>
          <a:xfrm>
            <a:off x="457197" y="1128885"/>
            <a:ext cx="7519307" cy="2963466"/>
          </a:xfrm>
        </p:spPr>
        <p:txBody>
          <a:bodyPr/>
          <a:lstStyle/>
          <a:p>
            <a:r>
              <a:rPr lang="en-US" sz="1400" dirty="0"/>
              <a:t>UL Prospector</a:t>
            </a:r>
          </a:p>
          <a:p>
            <a:pPr lvl="1"/>
            <a:r>
              <a:rPr lang="en-US" sz="1400" dirty="0"/>
              <a:t>Database containing technical data of over 100,000 polymeric materials.</a:t>
            </a:r>
          </a:p>
          <a:p>
            <a:pPr lvl="1"/>
            <a:r>
              <a:rPr lang="en-US" sz="1400" dirty="0"/>
              <a:t>Data is primarily provided by the material supplier.</a:t>
            </a:r>
          </a:p>
          <a:p>
            <a:pPr lvl="1"/>
            <a:r>
              <a:rPr lang="en-US" sz="1400" dirty="0"/>
              <a:t>Access is free with registration.</a:t>
            </a:r>
          </a:p>
          <a:p>
            <a:pPr lvl="1"/>
            <a:endParaRPr lang="en-US" sz="1400" dirty="0"/>
          </a:p>
        </p:txBody>
      </p:sp>
      <p:pic>
        <p:nvPicPr>
          <p:cNvPr id="6" name="Picture 5" descr="A close-up of a card&#10;&#10;AI-generated content may be incorrect.">
            <a:extLst>
              <a:ext uri="{FF2B5EF4-FFF2-40B4-BE49-F238E27FC236}">
                <a16:creationId xmlns:a16="http://schemas.microsoft.com/office/drawing/2014/main" id="{B85E6134-B412-20A9-B76C-7A8FA4ADBBD6}"/>
              </a:ext>
            </a:extLst>
          </p:cNvPr>
          <p:cNvPicPr>
            <a:picLocks noChangeAspect="1"/>
          </p:cNvPicPr>
          <p:nvPr/>
        </p:nvPicPr>
        <p:blipFill>
          <a:blip r:embed="rId2"/>
          <a:stretch>
            <a:fillRect/>
          </a:stretch>
        </p:blipFill>
        <p:spPr>
          <a:xfrm>
            <a:off x="826629" y="2453645"/>
            <a:ext cx="7000877" cy="2439996"/>
          </a:xfrm>
          <a:prstGeom prst="rect">
            <a:avLst/>
          </a:prstGeom>
        </p:spPr>
      </p:pic>
    </p:spTree>
    <p:extLst>
      <p:ext uri="{BB962C8B-B14F-4D97-AF65-F5344CB8AC3E}">
        <p14:creationId xmlns:p14="http://schemas.microsoft.com/office/powerpoint/2010/main" val="180201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31DB1-1F7D-770E-DD5B-AFEC3A674426}"/>
              </a:ext>
            </a:extLst>
          </p:cNvPr>
          <p:cNvSpPr>
            <a:spLocks noGrp="1"/>
          </p:cNvSpPr>
          <p:nvPr>
            <p:ph type="title"/>
          </p:nvPr>
        </p:nvSpPr>
        <p:spPr>
          <a:xfrm>
            <a:off x="457200" y="675085"/>
            <a:ext cx="8229600" cy="801290"/>
          </a:xfrm>
        </p:spPr>
        <p:txBody>
          <a:bodyPr wrap="square" anchor="ctr">
            <a:normAutofit/>
          </a:bodyPr>
          <a:lstStyle/>
          <a:p>
            <a:pPr algn="l"/>
            <a:r>
              <a:rPr lang="en-US" dirty="0"/>
              <a:t>Data Preparation</a:t>
            </a:r>
          </a:p>
        </p:txBody>
      </p:sp>
      <p:sp>
        <p:nvSpPr>
          <p:cNvPr id="3" name="Content Placeholder 2">
            <a:extLst>
              <a:ext uri="{FF2B5EF4-FFF2-40B4-BE49-F238E27FC236}">
                <a16:creationId xmlns:a16="http://schemas.microsoft.com/office/drawing/2014/main" id="{7DAF1410-2FC5-559F-3CB6-FE7D0EDE5025}"/>
              </a:ext>
            </a:extLst>
          </p:cNvPr>
          <p:cNvSpPr>
            <a:spLocks noGrp="1"/>
          </p:cNvSpPr>
          <p:nvPr>
            <p:ph sz="half" idx="1"/>
          </p:nvPr>
        </p:nvSpPr>
        <p:spPr>
          <a:xfrm>
            <a:off x="457200" y="1476377"/>
            <a:ext cx="4038600" cy="3118247"/>
          </a:xfrm>
        </p:spPr>
        <p:txBody>
          <a:bodyPr wrap="square" anchor="t">
            <a:normAutofit/>
          </a:bodyPr>
          <a:lstStyle/>
          <a:p>
            <a:r>
              <a:rPr lang="en-US" sz="1400" dirty="0"/>
              <a:t>Database was queried with a handful of polymer symbols (PP, ABS, </a:t>
            </a:r>
            <a:r>
              <a:rPr lang="en-US" sz="1400" dirty="0" err="1"/>
              <a:t>etc</a:t>
            </a:r>
            <a:r>
              <a:rPr lang="en-US" sz="1400" dirty="0"/>
              <a:t>) and a .csv file was generated for each</a:t>
            </a:r>
          </a:p>
          <a:p>
            <a:r>
              <a:rPr lang="en-US" sz="1400" dirty="0"/>
              <a:t>Raw data included blends, alloys, and composites and required extensive cleaning.</a:t>
            </a:r>
          </a:p>
        </p:txBody>
      </p:sp>
      <p:pic>
        <p:nvPicPr>
          <p:cNvPr id="6" name="Picture 5" descr="A screenshot of a computer program&#10;&#10;AI-generated content may be incorrect.">
            <a:extLst>
              <a:ext uri="{FF2B5EF4-FFF2-40B4-BE49-F238E27FC236}">
                <a16:creationId xmlns:a16="http://schemas.microsoft.com/office/drawing/2014/main" id="{C93E934D-6ED7-F1F9-9CF2-BEECEB5C2CD2}"/>
              </a:ext>
            </a:extLst>
          </p:cNvPr>
          <p:cNvPicPr>
            <a:picLocks noChangeAspect="1"/>
          </p:cNvPicPr>
          <p:nvPr/>
        </p:nvPicPr>
        <p:blipFill>
          <a:blip r:embed="rId2"/>
          <a:stretch>
            <a:fillRect/>
          </a:stretch>
        </p:blipFill>
        <p:spPr>
          <a:xfrm>
            <a:off x="4648202" y="1476375"/>
            <a:ext cx="4358675" cy="2735068"/>
          </a:xfrm>
          <a:prstGeom prst="rect">
            <a:avLst/>
          </a:prstGeom>
          <a:noFill/>
        </p:spPr>
      </p:pic>
      <p:pic>
        <p:nvPicPr>
          <p:cNvPr id="8" name="Picture 7" descr="A screen shot of a computer program&#10;&#10;AI-generated content may be incorrect.">
            <a:extLst>
              <a:ext uri="{FF2B5EF4-FFF2-40B4-BE49-F238E27FC236}">
                <a16:creationId xmlns:a16="http://schemas.microsoft.com/office/drawing/2014/main" id="{7257E293-8420-376D-BDAF-DFB0D60210D1}"/>
              </a:ext>
            </a:extLst>
          </p:cNvPr>
          <p:cNvPicPr>
            <a:picLocks noChangeAspect="1"/>
          </p:cNvPicPr>
          <p:nvPr/>
        </p:nvPicPr>
        <p:blipFill>
          <a:blip r:embed="rId3"/>
          <a:stretch>
            <a:fillRect/>
          </a:stretch>
        </p:blipFill>
        <p:spPr>
          <a:xfrm>
            <a:off x="628650" y="2938931"/>
            <a:ext cx="3695700" cy="1910010"/>
          </a:xfrm>
          <a:prstGeom prst="rect">
            <a:avLst/>
          </a:prstGeom>
        </p:spPr>
      </p:pic>
    </p:spTree>
    <p:extLst>
      <p:ext uri="{BB962C8B-B14F-4D97-AF65-F5344CB8AC3E}">
        <p14:creationId xmlns:p14="http://schemas.microsoft.com/office/powerpoint/2010/main" val="9577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eff7bc7-36fc-428c-8646-00723cb074ab}" enabled="1" method="Privileged" siteId="{94c3e67c-9e2d-4800-a6b7-635d97882165}" removed="0"/>
</clbl:labelList>
</file>

<file path=docProps/app.xml><?xml version="1.0" encoding="utf-8"?>
<Properties xmlns="http://schemas.openxmlformats.org/officeDocument/2006/extended-properties" xmlns:vt="http://schemas.openxmlformats.org/officeDocument/2006/docPropsVTypes">
  <Template>NCStateU-horizontal-left-logo</Template>
  <TotalTime>688</TotalTime>
  <Words>806</Words>
  <Application>Microsoft Office PowerPoint</Application>
  <PresentationFormat>On-screen Show (16:9)</PresentationFormat>
  <Paragraphs>103</Paragraphs>
  <Slides>26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Arial</vt:lpstr>
      <vt:lpstr>Calibri</vt:lpstr>
      <vt:lpstr>NCStateU-horizontal-left-logo</vt:lpstr>
      <vt:lpstr>Polymer Classification Using Machine Learning</vt:lpstr>
      <vt:lpstr>Background Polymer Mechanical Testing &amp; Material Selection</vt:lpstr>
      <vt:lpstr>Background Polymer Mechanical Testing &amp; Material Selection</vt:lpstr>
      <vt:lpstr>Background Material Selection &amp; Classification</vt:lpstr>
      <vt:lpstr>Background Polymer Subclasses</vt:lpstr>
      <vt:lpstr>Problem Statement</vt:lpstr>
      <vt:lpstr>Objectives</vt:lpstr>
      <vt:lpstr>Data Source</vt:lpstr>
      <vt:lpstr>Data Preparation</vt:lpstr>
      <vt:lpstr>Data Preparation</vt:lpstr>
      <vt:lpstr>Data Preparation Handle Outliers</vt:lpstr>
      <vt:lpstr>EDA: Ashby Plots</vt:lpstr>
      <vt:lpstr>ML Methods</vt:lpstr>
      <vt:lpstr>ML Preprocessing</vt:lpstr>
      <vt:lpstr>Logistic Regression: Tuning</vt:lpstr>
      <vt:lpstr>Logistic Regression: Performance</vt:lpstr>
      <vt:lpstr>K-Nearest Neighbors: Tuning</vt:lpstr>
      <vt:lpstr>K-Nearest Neighbors: Performance</vt:lpstr>
      <vt:lpstr>Random Forest: Tuning</vt:lpstr>
      <vt:lpstr>Random Forest: Performance</vt:lpstr>
      <vt:lpstr>XGBoost: Tuning</vt:lpstr>
      <vt:lpstr>XGBoost: Performance</vt:lpstr>
      <vt:lpstr>Model Results Summary</vt:lpstr>
      <vt:lpstr>XGBoost: Visualize Predictions</vt:lpstr>
      <vt:lpstr>XGBoost: Feature Importance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Keating</dc:creator>
  <cp:lastModifiedBy>Mike Keating</cp:lastModifiedBy>
  <cp:revision>12</cp:revision>
  <dcterms:created xsi:type="dcterms:W3CDTF">2025-07-27T16:03:25Z</dcterms:created>
  <dcterms:modified xsi:type="dcterms:W3CDTF">2025-07-29T00:19:19Z</dcterms:modified>
</cp:coreProperties>
</file>